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
  </p:notesMasterIdLst>
  <p:sldIdLst>
    <p:sldId id="258" r:id="rId2"/>
  </p:sldIdLst>
  <p:sldSz cx="21404263" cy="30279975"/>
  <p:notesSz cx="9783763" cy="14355763"/>
  <p:defaultTextStyle>
    <a:defPPr>
      <a:defRPr lang="en-US"/>
    </a:defPPr>
    <a:lvl1pPr algn="l" rtl="0" fontAlgn="base">
      <a:spcBef>
        <a:spcPct val="0"/>
      </a:spcBef>
      <a:spcAft>
        <a:spcPct val="0"/>
      </a:spcAft>
      <a:defRPr sz="7700" kern="1200">
        <a:solidFill>
          <a:schemeClr val="tx1"/>
        </a:solidFill>
        <a:latin typeface="Arial" charset="0"/>
        <a:ea typeface="+mn-ea"/>
        <a:cs typeface="+mn-cs"/>
      </a:defRPr>
    </a:lvl1pPr>
    <a:lvl2pPr marL="457200" algn="l" rtl="0" fontAlgn="base">
      <a:spcBef>
        <a:spcPct val="0"/>
      </a:spcBef>
      <a:spcAft>
        <a:spcPct val="0"/>
      </a:spcAft>
      <a:defRPr sz="7700" kern="1200">
        <a:solidFill>
          <a:schemeClr val="tx1"/>
        </a:solidFill>
        <a:latin typeface="Arial" charset="0"/>
        <a:ea typeface="+mn-ea"/>
        <a:cs typeface="+mn-cs"/>
      </a:defRPr>
    </a:lvl2pPr>
    <a:lvl3pPr marL="914400" algn="l" rtl="0" fontAlgn="base">
      <a:spcBef>
        <a:spcPct val="0"/>
      </a:spcBef>
      <a:spcAft>
        <a:spcPct val="0"/>
      </a:spcAft>
      <a:defRPr sz="7700" kern="1200">
        <a:solidFill>
          <a:schemeClr val="tx1"/>
        </a:solidFill>
        <a:latin typeface="Arial" charset="0"/>
        <a:ea typeface="+mn-ea"/>
        <a:cs typeface="+mn-cs"/>
      </a:defRPr>
    </a:lvl3pPr>
    <a:lvl4pPr marL="1371600" algn="l" rtl="0" fontAlgn="base">
      <a:spcBef>
        <a:spcPct val="0"/>
      </a:spcBef>
      <a:spcAft>
        <a:spcPct val="0"/>
      </a:spcAft>
      <a:defRPr sz="7700" kern="1200">
        <a:solidFill>
          <a:schemeClr val="tx1"/>
        </a:solidFill>
        <a:latin typeface="Arial" charset="0"/>
        <a:ea typeface="+mn-ea"/>
        <a:cs typeface="+mn-cs"/>
      </a:defRPr>
    </a:lvl4pPr>
    <a:lvl5pPr marL="1828800" algn="l" rtl="0" fontAlgn="base">
      <a:spcBef>
        <a:spcPct val="0"/>
      </a:spcBef>
      <a:spcAft>
        <a:spcPct val="0"/>
      </a:spcAft>
      <a:defRPr sz="7700" kern="1200">
        <a:solidFill>
          <a:schemeClr val="tx1"/>
        </a:solidFill>
        <a:latin typeface="Arial" charset="0"/>
        <a:ea typeface="+mn-ea"/>
        <a:cs typeface="+mn-cs"/>
      </a:defRPr>
    </a:lvl5pPr>
    <a:lvl6pPr marL="2286000" algn="l" defTabSz="914400" rtl="0" eaLnBrk="1" latinLnBrk="0" hangingPunct="1">
      <a:defRPr sz="7700" kern="1200">
        <a:solidFill>
          <a:schemeClr val="tx1"/>
        </a:solidFill>
        <a:latin typeface="Arial" charset="0"/>
        <a:ea typeface="+mn-ea"/>
        <a:cs typeface="+mn-cs"/>
      </a:defRPr>
    </a:lvl6pPr>
    <a:lvl7pPr marL="2743200" algn="l" defTabSz="914400" rtl="0" eaLnBrk="1" latinLnBrk="0" hangingPunct="1">
      <a:defRPr sz="7700" kern="1200">
        <a:solidFill>
          <a:schemeClr val="tx1"/>
        </a:solidFill>
        <a:latin typeface="Arial" charset="0"/>
        <a:ea typeface="+mn-ea"/>
        <a:cs typeface="+mn-cs"/>
      </a:defRPr>
    </a:lvl7pPr>
    <a:lvl8pPr marL="3200400" algn="l" defTabSz="914400" rtl="0" eaLnBrk="1" latinLnBrk="0" hangingPunct="1">
      <a:defRPr sz="7700" kern="1200">
        <a:solidFill>
          <a:schemeClr val="tx1"/>
        </a:solidFill>
        <a:latin typeface="Arial" charset="0"/>
        <a:ea typeface="+mn-ea"/>
        <a:cs typeface="+mn-cs"/>
      </a:defRPr>
    </a:lvl8pPr>
    <a:lvl9pPr marL="3657600" algn="l" defTabSz="914400" rtl="0" eaLnBrk="1" latinLnBrk="0" hangingPunct="1">
      <a:defRPr sz="77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C2FF"/>
    <a:srgbClr val="DDDDDD"/>
    <a:srgbClr val="4F219B"/>
    <a:srgbClr val="7799C4"/>
    <a:srgbClr val="3333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90" autoAdjust="0"/>
  </p:normalViewPr>
  <p:slideViewPr>
    <p:cSldViewPr>
      <p:cViewPr>
        <p:scale>
          <a:sx n="33" d="100"/>
          <a:sy n="33" d="100"/>
        </p:scale>
        <p:origin x="-1140" y="3096"/>
      </p:cViewPr>
      <p:guideLst>
        <p:guide orient="horz" pos="9537"/>
        <p:guide pos="674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240225" cy="71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918" tIns="68958" rIns="137918" bIns="68958" numCol="1" anchor="t" anchorCtr="0" compatLnSpc="1">
            <a:prstTxWarp prst="textNoShape">
              <a:avLst/>
            </a:prstTxWarp>
          </a:bodyPr>
          <a:lstStyle>
            <a:lvl1pPr defTabSz="1379703">
              <a:defRPr sz="1800" smtClean="0"/>
            </a:lvl1pPr>
          </a:lstStyle>
          <a:p>
            <a:pPr>
              <a:defRPr/>
            </a:pPr>
            <a:endParaRPr lang="en-US" dirty="0"/>
          </a:p>
        </p:txBody>
      </p:sp>
      <p:sp>
        <p:nvSpPr>
          <p:cNvPr id="6147" name="Rectangle 3"/>
          <p:cNvSpPr>
            <a:spLocks noGrp="1" noChangeArrowheads="1"/>
          </p:cNvSpPr>
          <p:nvPr>
            <p:ph type="dt" idx="1"/>
          </p:nvPr>
        </p:nvSpPr>
        <p:spPr bwMode="auto">
          <a:xfrm>
            <a:off x="5541312" y="0"/>
            <a:ext cx="4240225" cy="71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918" tIns="68958" rIns="137918" bIns="68958" numCol="1" anchor="t" anchorCtr="0" compatLnSpc="1">
            <a:prstTxWarp prst="textNoShape">
              <a:avLst/>
            </a:prstTxWarp>
          </a:bodyPr>
          <a:lstStyle>
            <a:lvl1pPr algn="r" defTabSz="1379703">
              <a:defRPr sz="18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2989263" y="1076325"/>
            <a:ext cx="3805237" cy="53848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77486" y="6819045"/>
            <a:ext cx="7828792" cy="646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918" tIns="68958" rIns="137918" bIns="6895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13636561"/>
            <a:ext cx="4240225" cy="71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918" tIns="68958" rIns="137918" bIns="68958" numCol="1" anchor="b" anchorCtr="0" compatLnSpc="1">
            <a:prstTxWarp prst="textNoShape">
              <a:avLst/>
            </a:prstTxWarp>
          </a:bodyPr>
          <a:lstStyle>
            <a:lvl1pPr defTabSz="1379703">
              <a:defRPr sz="1800" smtClean="0"/>
            </a:lvl1pPr>
          </a:lstStyle>
          <a:p>
            <a:pPr>
              <a:defRPr/>
            </a:pPr>
            <a:endParaRPr lang="en-US" dirty="0"/>
          </a:p>
        </p:txBody>
      </p:sp>
      <p:sp>
        <p:nvSpPr>
          <p:cNvPr id="6151" name="Rectangle 7"/>
          <p:cNvSpPr>
            <a:spLocks noGrp="1" noChangeArrowheads="1"/>
          </p:cNvSpPr>
          <p:nvPr>
            <p:ph type="sldNum" sz="quarter" idx="5"/>
          </p:nvPr>
        </p:nvSpPr>
        <p:spPr bwMode="auto">
          <a:xfrm>
            <a:off x="5541312" y="13636561"/>
            <a:ext cx="4240225" cy="71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918" tIns="68958" rIns="137918" bIns="68958" numCol="1" anchor="b" anchorCtr="0" compatLnSpc="1">
            <a:prstTxWarp prst="textNoShape">
              <a:avLst/>
            </a:prstTxWarp>
          </a:bodyPr>
          <a:lstStyle>
            <a:lvl1pPr algn="r" defTabSz="1379703">
              <a:defRPr sz="1800" smtClean="0"/>
            </a:lvl1pPr>
          </a:lstStyle>
          <a:p>
            <a:pPr>
              <a:defRPr/>
            </a:pPr>
            <a:fld id="{9AB382F5-292D-4BDC-BB20-576A6D990453}" type="slidenum">
              <a:rPr lang="en-US"/>
              <a:pPr>
                <a:defRPr/>
              </a:pPr>
              <a:t>‹#›</a:t>
            </a:fld>
            <a:endParaRPr lang="en-US" dirty="0"/>
          </a:p>
        </p:txBody>
      </p:sp>
    </p:spTree>
    <p:extLst>
      <p:ext uri="{BB962C8B-B14F-4D97-AF65-F5344CB8AC3E}">
        <p14:creationId xmlns:p14="http://schemas.microsoft.com/office/powerpoint/2010/main" val="3074349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miter lim="800000"/>
            <a:headEnd/>
            <a:tailEnd/>
          </a:ln>
        </p:spPr>
        <p:txBody>
          <a:bodyPr/>
          <a:lstStyle/>
          <a:p>
            <a:fld id="{D2763D00-869F-4F93-B1C9-4A815CBCA782}" type="slidenum">
              <a:rPr lang="en-US"/>
              <a:pPr/>
              <a:t>1</a:t>
            </a:fld>
            <a:endParaRPr 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963" y="9405938"/>
            <a:ext cx="18194337" cy="6491287"/>
          </a:xfrm>
        </p:spPr>
        <p:txBody>
          <a:bodyPr/>
          <a:lstStyle/>
          <a:p>
            <a:r>
              <a:rPr lang="en-US" smtClean="0"/>
              <a:t>Click to edit Master title style</a:t>
            </a:r>
            <a:endParaRPr lang="en-GB"/>
          </a:p>
        </p:txBody>
      </p:sp>
      <p:sp>
        <p:nvSpPr>
          <p:cNvPr id="3" name="Subtitle 2"/>
          <p:cNvSpPr>
            <a:spLocks noGrp="1"/>
          </p:cNvSpPr>
          <p:nvPr>
            <p:ph type="subTitle" idx="1"/>
          </p:nvPr>
        </p:nvSpPr>
        <p:spPr>
          <a:xfrm>
            <a:off x="3209925" y="17159288"/>
            <a:ext cx="14984413"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5"/>
          <p:cNvSpPr>
            <a:spLocks noGrp="1" noChangeArrowheads="1"/>
          </p:cNvSpPr>
          <p:nvPr>
            <p:ph type="sldNum" sz="quarter" idx="12"/>
          </p:nvPr>
        </p:nvSpPr>
        <p:spPr>
          <a:ln/>
        </p:spPr>
        <p:txBody>
          <a:bodyPr/>
          <a:lstStyle>
            <a:lvl1pPr>
              <a:defRPr/>
            </a:lvl1pPr>
          </a:lstStyle>
          <a:p>
            <a:pPr>
              <a:defRPr/>
            </a:pPr>
            <a:fld id="{6F26F2AB-A5A6-4AE5-8CEB-4F074A3EF5A6}"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5"/>
          <p:cNvSpPr>
            <a:spLocks noGrp="1" noChangeArrowheads="1"/>
          </p:cNvSpPr>
          <p:nvPr>
            <p:ph type="sldNum" sz="quarter" idx="12"/>
          </p:nvPr>
        </p:nvSpPr>
        <p:spPr>
          <a:ln/>
        </p:spPr>
        <p:txBody>
          <a:bodyPr/>
          <a:lstStyle>
            <a:lvl1pPr>
              <a:defRPr/>
            </a:lvl1pPr>
          </a:lstStyle>
          <a:p>
            <a:pPr>
              <a:defRPr/>
            </a:pPr>
            <a:fld id="{FC6D0FBB-2FA4-46A3-9183-C9A1503EABCD}"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68550" y="2690813"/>
            <a:ext cx="4729163" cy="242252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77888" y="2690813"/>
            <a:ext cx="14038262" cy="24225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5"/>
          <p:cNvSpPr>
            <a:spLocks noGrp="1" noChangeArrowheads="1"/>
          </p:cNvSpPr>
          <p:nvPr>
            <p:ph type="sldNum" sz="quarter" idx="12"/>
          </p:nvPr>
        </p:nvSpPr>
        <p:spPr>
          <a:ln/>
        </p:spPr>
        <p:txBody>
          <a:bodyPr/>
          <a:lstStyle>
            <a:lvl1pPr>
              <a:defRPr/>
            </a:lvl1pPr>
          </a:lstStyle>
          <a:p>
            <a:pPr>
              <a:defRPr/>
            </a:pPr>
            <a:fld id="{3FBEFC3A-7C8B-40B2-9C7A-8B9341518B8D}"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5"/>
          <p:cNvSpPr>
            <a:spLocks noGrp="1" noChangeArrowheads="1"/>
          </p:cNvSpPr>
          <p:nvPr>
            <p:ph type="sldNum" sz="quarter" idx="12"/>
          </p:nvPr>
        </p:nvSpPr>
        <p:spPr>
          <a:ln/>
        </p:spPr>
        <p:txBody>
          <a:bodyPr/>
          <a:lstStyle>
            <a:lvl1pPr>
              <a:defRPr/>
            </a:lvl1pPr>
          </a:lstStyle>
          <a:p>
            <a:pPr>
              <a:defRPr/>
            </a:pPr>
            <a:fld id="{A5CD4A5A-8EE7-4439-A238-6A5576AD179D}"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0688" y="19457988"/>
            <a:ext cx="18194337" cy="60134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690688" y="12833350"/>
            <a:ext cx="18194337"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5"/>
          <p:cNvSpPr>
            <a:spLocks noGrp="1" noChangeArrowheads="1"/>
          </p:cNvSpPr>
          <p:nvPr>
            <p:ph type="sldNum" sz="quarter" idx="12"/>
          </p:nvPr>
        </p:nvSpPr>
        <p:spPr>
          <a:ln/>
        </p:spPr>
        <p:txBody>
          <a:bodyPr/>
          <a:lstStyle>
            <a:lvl1pPr>
              <a:defRPr/>
            </a:lvl1pPr>
          </a:lstStyle>
          <a:p>
            <a:pPr>
              <a:defRPr/>
            </a:pPr>
            <a:fld id="{8A3FD60A-C7C7-41E0-A913-1638111EFA42}"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606550" y="8747125"/>
            <a:ext cx="9018588" cy="18168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777538" y="8747125"/>
            <a:ext cx="9020175" cy="18168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endParaRPr lang="en-GB"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5"/>
          <p:cNvSpPr>
            <a:spLocks noGrp="1" noChangeArrowheads="1"/>
          </p:cNvSpPr>
          <p:nvPr>
            <p:ph type="sldNum" sz="quarter" idx="12"/>
          </p:nvPr>
        </p:nvSpPr>
        <p:spPr>
          <a:ln/>
        </p:spPr>
        <p:txBody>
          <a:bodyPr/>
          <a:lstStyle>
            <a:lvl1pPr>
              <a:defRPr/>
            </a:lvl1pPr>
          </a:lstStyle>
          <a:p>
            <a:pPr>
              <a:defRPr/>
            </a:pPr>
            <a:fld id="{1756F76C-D790-4CE1-B9EF-226602C35CE7}"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975" y="1212850"/>
            <a:ext cx="19264313" cy="504666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069975" y="6778625"/>
            <a:ext cx="9456738"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975" y="9602788"/>
            <a:ext cx="9456738"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872788" y="6778625"/>
            <a:ext cx="946150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0872788" y="9602788"/>
            <a:ext cx="946150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sz="half" idx="10"/>
          </p:nvPr>
        </p:nvSpPr>
        <p:spPr>
          <a:ln/>
        </p:spPr>
        <p:txBody>
          <a:bodyPr/>
          <a:lstStyle>
            <a:lvl1pPr>
              <a:defRPr/>
            </a:lvl1pPr>
          </a:lstStyle>
          <a:p>
            <a:pPr>
              <a:defRPr/>
            </a:pPr>
            <a:endParaRPr lang="en-GB" dirty="0"/>
          </a:p>
        </p:txBody>
      </p:sp>
      <p:sp>
        <p:nvSpPr>
          <p:cNvPr id="8"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5"/>
          <p:cNvSpPr>
            <a:spLocks noGrp="1" noChangeArrowheads="1"/>
          </p:cNvSpPr>
          <p:nvPr>
            <p:ph type="sldNum" sz="quarter" idx="12"/>
          </p:nvPr>
        </p:nvSpPr>
        <p:spPr>
          <a:ln/>
        </p:spPr>
        <p:txBody>
          <a:bodyPr/>
          <a:lstStyle>
            <a:lvl1pPr>
              <a:defRPr/>
            </a:lvl1pPr>
          </a:lstStyle>
          <a:p>
            <a:pPr>
              <a:defRPr/>
            </a:pPr>
            <a:fld id="{91232C8D-08B0-46DF-A23E-829576CA4BF0}"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sz="half" idx="10"/>
          </p:nvPr>
        </p:nvSpPr>
        <p:spPr>
          <a:ln/>
        </p:spPr>
        <p:txBody>
          <a:bodyPr/>
          <a:lstStyle>
            <a:lvl1pPr>
              <a:defRPr/>
            </a:lvl1pPr>
          </a:lstStyle>
          <a:p>
            <a:pPr>
              <a:defRPr/>
            </a:pPr>
            <a:endParaRPr lang="en-GB"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5"/>
          <p:cNvSpPr>
            <a:spLocks noGrp="1" noChangeArrowheads="1"/>
          </p:cNvSpPr>
          <p:nvPr>
            <p:ph type="sldNum" sz="quarter" idx="12"/>
          </p:nvPr>
        </p:nvSpPr>
        <p:spPr>
          <a:ln/>
        </p:spPr>
        <p:txBody>
          <a:bodyPr/>
          <a:lstStyle>
            <a:lvl1pPr>
              <a:defRPr/>
            </a:lvl1pPr>
          </a:lstStyle>
          <a:p>
            <a:pPr>
              <a:defRPr/>
            </a:pPr>
            <a:fld id="{116A2D9B-CC9B-428B-B4D5-30500AD214DB}"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dirty="0"/>
          </a:p>
        </p:txBody>
      </p:sp>
      <p:sp>
        <p:nvSpPr>
          <p:cNvPr id="3"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5"/>
          <p:cNvSpPr>
            <a:spLocks noGrp="1" noChangeArrowheads="1"/>
          </p:cNvSpPr>
          <p:nvPr>
            <p:ph type="sldNum" sz="quarter" idx="12"/>
          </p:nvPr>
        </p:nvSpPr>
        <p:spPr>
          <a:ln/>
        </p:spPr>
        <p:txBody>
          <a:bodyPr/>
          <a:lstStyle>
            <a:lvl1pPr>
              <a:defRPr/>
            </a:lvl1pPr>
          </a:lstStyle>
          <a:p>
            <a:pPr>
              <a:defRPr/>
            </a:pPr>
            <a:fld id="{F6AF72EE-B3D6-40F0-9402-14007A1DAA29}"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975" y="1204913"/>
            <a:ext cx="7042150" cy="51308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8367713" y="1204913"/>
            <a:ext cx="11966575"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069975" y="6335713"/>
            <a:ext cx="704215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5"/>
          <p:cNvSpPr>
            <a:spLocks noGrp="1" noChangeArrowheads="1"/>
          </p:cNvSpPr>
          <p:nvPr>
            <p:ph type="sldNum" sz="quarter" idx="12"/>
          </p:nvPr>
        </p:nvSpPr>
        <p:spPr>
          <a:ln/>
        </p:spPr>
        <p:txBody>
          <a:bodyPr/>
          <a:lstStyle>
            <a:lvl1pPr>
              <a:defRPr/>
            </a:lvl1pPr>
          </a:lstStyle>
          <a:p>
            <a:pPr>
              <a:defRPr/>
            </a:pPr>
            <a:fld id="{6B12E631-C1F3-40A6-BA58-18F81B4EC6B1}"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5763" y="21196300"/>
            <a:ext cx="12842875" cy="250190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4195763" y="2705100"/>
            <a:ext cx="12842875"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4195763" y="23698200"/>
            <a:ext cx="12842875"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5"/>
          <p:cNvSpPr>
            <a:spLocks noGrp="1" noChangeArrowheads="1"/>
          </p:cNvSpPr>
          <p:nvPr>
            <p:ph type="sldNum" sz="quarter" idx="12"/>
          </p:nvPr>
        </p:nvSpPr>
        <p:spPr>
          <a:ln/>
        </p:spPr>
        <p:txBody>
          <a:bodyPr/>
          <a:lstStyle>
            <a:lvl1pPr>
              <a:defRPr/>
            </a:lvl1pPr>
          </a:lstStyle>
          <a:p>
            <a:pPr>
              <a:defRPr/>
            </a:pPr>
            <a:fld id="{B95DB738-BA67-4DB3-B73B-6A07807EE9D5}"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606550" y="8747125"/>
            <a:ext cx="18191163" cy="18168938"/>
          </a:xfrm>
          <a:prstGeom prst="rect">
            <a:avLst/>
          </a:prstGeom>
          <a:noFill/>
          <a:ln w="9525">
            <a:noFill/>
            <a:miter lim="800000"/>
            <a:headEnd/>
            <a:tailEnd/>
          </a:ln>
          <a:effectLst/>
        </p:spPr>
        <p:txBody>
          <a:bodyPr vert="horz" wrap="square" lIns="295194" tIns="147597" rIns="295194" bIns="14759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19" name="Rectangle 3"/>
          <p:cNvSpPr>
            <a:spLocks noGrp="1" noChangeArrowheads="1"/>
          </p:cNvSpPr>
          <p:nvPr>
            <p:ph type="dt" sz="half" idx="2"/>
          </p:nvPr>
        </p:nvSpPr>
        <p:spPr bwMode="auto">
          <a:xfrm>
            <a:off x="1606550" y="27589163"/>
            <a:ext cx="4457700"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95194" tIns="147597" rIns="295194" bIns="147597" numCol="1" anchor="t" anchorCtr="0" compatLnSpc="1">
            <a:prstTxWarp prst="textNoShape">
              <a:avLst/>
            </a:prstTxWarp>
          </a:bodyPr>
          <a:lstStyle>
            <a:lvl1pPr defTabSz="2952750">
              <a:defRPr sz="4500" smtClean="0">
                <a:latin typeface="Times New Roman" pitchFamily="18" charset="0"/>
              </a:defRPr>
            </a:lvl1pPr>
          </a:lstStyle>
          <a:p>
            <a:pPr>
              <a:defRPr/>
            </a:pPr>
            <a:endParaRPr lang="en-GB" dirty="0"/>
          </a:p>
        </p:txBody>
      </p:sp>
      <p:sp>
        <p:nvSpPr>
          <p:cNvPr id="9220" name="Rectangle 4"/>
          <p:cNvSpPr>
            <a:spLocks noGrp="1" noChangeArrowheads="1"/>
          </p:cNvSpPr>
          <p:nvPr>
            <p:ph type="ftr" sz="quarter" idx="3"/>
          </p:nvPr>
        </p:nvSpPr>
        <p:spPr bwMode="auto">
          <a:xfrm>
            <a:off x="7313613" y="27589163"/>
            <a:ext cx="6777037"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95194" tIns="147597" rIns="295194" bIns="147597" numCol="1" anchor="t" anchorCtr="0" compatLnSpc="1">
            <a:prstTxWarp prst="textNoShape">
              <a:avLst/>
            </a:prstTxWarp>
          </a:bodyPr>
          <a:lstStyle>
            <a:lvl1pPr algn="ctr" defTabSz="2952750">
              <a:defRPr sz="4500" smtClean="0">
                <a:latin typeface="Times New Roman" pitchFamily="18" charset="0"/>
              </a:defRPr>
            </a:lvl1pPr>
          </a:lstStyle>
          <a:p>
            <a:pPr>
              <a:defRPr/>
            </a:pPr>
            <a:endParaRPr lang="en-GB" dirty="0"/>
          </a:p>
        </p:txBody>
      </p:sp>
      <p:sp>
        <p:nvSpPr>
          <p:cNvPr id="9221" name="Rectangle 5"/>
          <p:cNvSpPr>
            <a:spLocks noGrp="1" noChangeArrowheads="1"/>
          </p:cNvSpPr>
          <p:nvPr>
            <p:ph type="sldNum" sz="quarter" idx="4"/>
          </p:nvPr>
        </p:nvSpPr>
        <p:spPr bwMode="auto">
          <a:xfrm>
            <a:off x="15340013" y="27589163"/>
            <a:ext cx="4457700"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95194" tIns="147597" rIns="295194" bIns="147597" numCol="1" anchor="t" anchorCtr="0" compatLnSpc="1">
            <a:prstTxWarp prst="textNoShape">
              <a:avLst/>
            </a:prstTxWarp>
          </a:bodyPr>
          <a:lstStyle>
            <a:lvl1pPr algn="r" defTabSz="2952750">
              <a:defRPr sz="4500" smtClean="0">
                <a:latin typeface="Times New Roman" pitchFamily="18" charset="0"/>
              </a:defRPr>
            </a:lvl1pPr>
          </a:lstStyle>
          <a:p>
            <a:pPr>
              <a:defRPr/>
            </a:pPr>
            <a:fld id="{6AF13244-9C25-41BB-84E1-D1412A5A3C2C}" type="slidenum">
              <a:rPr lang="en-GB"/>
              <a:pPr>
                <a:defRPr/>
              </a:pPr>
              <a:t>‹#›</a:t>
            </a:fld>
            <a:endParaRPr lang="en-GB" dirty="0"/>
          </a:p>
        </p:txBody>
      </p:sp>
      <p:sp>
        <p:nvSpPr>
          <p:cNvPr id="1030" name="Rectangle 6"/>
          <p:cNvSpPr>
            <a:spLocks noGrp="1" noChangeArrowheads="1"/>
          </p:cNvSpPr>
          <p:nvPr>
            <p:ph type="title"/>
          </p:nvPr>
        </p:nvSpPr>
        <p:spPr bwMode="auto">
          <a:xfrm>
            <a:off x="877888" y="2690813"/>
            <a:ext cx="18919825" cy="5046662"/>
          </a:xfrm>
          <a:prstGeom prst="rect">
            <a:avLst/>
          </a:prstGeom>
          <a:noFill/>
          <a:ln w="9525">
            <a:noFill/>
            <a:miter lim="800000"/>
            <a:headEnd/>
            <a:tailEnd/>
          </a:ln>
          <a:effectLst>
            <a:outerShdw dist="28398" dir="3806097" algn="ctr" rotWithShape="0">
              <a:schemeClr val="folHlink"/>
            </a:outerShdw>
          </a:effectLst>
        </p:spPr>
        <p:txBody>
          <a:bodyPr vert="horz" wrap="square" lIns="295194" tIns="147597" rIns="295194" bIns="147597" numCol="1" anchor="ctr" anchorCtr="0" compatLnSpc="1">
            <a:prstTxWarp prst="textNoShape">
              <a:avLst/>
            </a:prstTxWarp>
          </a:bodyPr>
          <a:lstStyle/>
          <a:p>
            <a:pPr lvl="0"/>
            <a:r>
              <a:rPr lang="en-GB" smtClean="0"/>
              <a:t>Click to edit Master title style</a:t>
            </a:r>
          </a:p>
        </p:txBody>
      </p:sp>
      <p:pic>
        <p:nvPicPr>
          <p:cNvPr id="1031" name="Picture 26" descr="templateppt"/>
          <p:cNvPicPr>
            <a:picLocks noChangeAspect="1" noChangeArrowheads="1"/>
          </p:cNvPicPr>
          <p:nvPr userDrawn="1"/>
        </p:nvPicPr>
        <p:blipFill>
          <a:blip r:embed="rId13" cstate="print"/>
          <a:srcRect/>
          <a:stretch>
            <a:fillRect/>
          </a:stretch>
        </p:blipFill>
        <p:spPr bwMode="auto">
          <a:xfrm>
            <a:off x="0" y="234950"/>
            <a:ext cx="21404263" cy="3567113"/>
          </a:xfrm>
          <a:prstGeom prst="rect">
            <a:avLst/>
          </a:prstGeom>
          <a:noFill/>
          <a:ln w="9525">
            <a:noFill/>
            <a:miter lim="800000"/>
            <a:headEnd/>
            <a:tailEnd/>
          </a:ln>
        </p:spPr>
      </p:pic>
      <p:pic>
        <p:nvPicPr>
          <p:cNvPr id="1032" name="Picture 27" descr="EUREKA_full-3187"/>
          <p:cNvPicPr>
            <a:picLocks noChangeAspect="1" noChangeArrowheads="1"/>
          </p:cNvPicPr>
          <p:nvPr userDrawn="1"/>
        </p:nvPicPr>
        <p:blipFill>
          <a:blip r:embed="rId14" cstate="print"/>
          <a:srcRect b="33890"/>
          <a:stretch>
            <a:fillRect/>
          </a:stretch>
        </p:blipFill>
        <p:spPr bwMode="auto">
          <a:xfrm>
            <a:off x="319088" y="28487688"/>
            <a:ext cx="1670050" cy="157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2952750" rtl="0" eaLnBrk="0" fontAlgn="base" hangingPunct="0">
        <a:spcBef>
          <a:spcPct val="0"/>
        </a:spcBef>
        <a:spcAft>
          <a:spcPct val="0"/>
        </a:spcAft>
        <a:defRPr sz="9500">
          <a:solidFill>
            <a:srgbClr val="660066"/>
          </a:solidFill>
          <a:latin typeface="+mj-lt"/>
          <a:ea typeface="+mj-ea"/>
          <a:cs typeface="+mj-cs"/>
        </a:defRPr>
      </a:lvl1pPr>
      <a:lvl2pPr algn="ctr" defTabSz="2952750" rtl="0" eaLnBrk="0" fontAlgn="base" hangingPunct="0">
        <a:spcBef>
          <a:spcPct val="0"/>
        </a:spcBef>
        <a:spcAft>
          <a:spcPct val="0"/>
        </a:spcAft>
        <a:defRPr sz="9500">
          <a:solidFill>
            <a:srgbClr val="660066"/>
          </a:solidFill>
          <a:latin typeface="Arial Rounded MT Bold" pitchFamily="34" charset="0"/>
        </a:defRPr>
      </a:lvl2pPr>
      <a:lvl3pPr algn="ctr" defTabSz="2952750" rtl="0" eaLnBrk="0" fontAlgn="base" hangingPunct="0">
        <a:spcBef>
          <a:spcPct val="0"/>
        </a:spcBef>
        <a:spcAft>
          <a:spcPct val="0"/>
        </a:spcAft>
        <a:defRPr sz="9500">
          <a:solidFill>
            <a:srgbClr val="660066"/>
          </a:solidFill>
          <a:latin typeface="Arial Rounded MT Bold" pitchFamily="34" charset="0"/>
        </a:defRPr>
      </a:lvl3pPr>
      <a:lvl4pPr algn="ctr" defTabSz="2952750" rtl="0" eaLnBrk="0" fontAlgn="base" hangingPunct="0">
        <a:spcBef>
          <a:spcPct val="0"/>
        </a:spcBef>
        <a:spcAft>
          <a:spcPct val="0"/>
        </a:spcAft>
        <a:defRPr sz="9500">
          <a:solidFill>
            <a:srgbClr val="660066"/>
          </a:solidFill>
          <a:latin typeface="Arial Rounded MT Bold" pitchFamily="34" charset="0"/>
        </a:defRPr>
      </a:lvl4pPr>
      <a:lvl5pPr algn="ctr" defTabSz="2952750" rtl="0" eaLnBrk="0" fontAlgn="base" hangingPunct="0">
        <a:spcBef>
          <a:spcPct val="0"/>
        </a:spcBef>
        <a:spcAft>
          <a:spcPct val="0"/>
        </a:spcAft>
        <a:defRPr sz="9500">
          <a:solidFill>
            <a:srgbClr val="660066"/>
          </a:solidFill>
          <a:latin typeface="Arial Rounded MT Bold" pitchFamily="34" charset="0"/>
        </a:defRPr>
      </a:lvl5pPr>
      <a:lvl6pPr marL="457200" algn="ctr" defTabSz="2952750" rtl="0" fontAlgn="base">
        <a:spcBef>
          <a:spcPct val="0"/>
        </a:spcBef>
        <a:spcAft>
          <a:spcPct val="0"/>
        </a:spcAft>
        <a:defRPr sz="9500">
          <a:solidFill>
            <a:srgbClr val="660066"/>
          </a:solidFill>
          <a:latin typeface="Arial Rounded MT Bold" pitchFamily="34" charset="0"/>
        </a:defRPr>
      </a:lvl6pPr>
      <a:lvl7pPr marL="914400" algn="ctr" defTabSz="2952750" rtl="0" fontAlgn="base">
        <a:spcBef>
          <a:spcPct val="0"/>
        </a:spcBef>
        <a:spcAft>
          <a:spcPct val="0"/>
        </a:spcAft>
        <a:defRPr sz="9500">
          <a:solidFill>
            <a:srgbClr val="660066"/>
          </a:solidFill>
          <a:latin typeface="Arial Rounded MT Bold" pitchFamily="34" charset="0"/>
        </a:defRPr>
      </a:lvl7pPr>
      <a:lvl8pPr marL="1371600" algn="ctr" defTabSz="2952750" rtl="0" fontAlgn="base">
        <a:spcBef>
          <a:spcPct val="0"/>
        </a:spcBef>
        <a:spcAft>
          <a:spcPct val="0"/>
        </a:spcAft>
        <a:defRPr sz="9500">
          <a:solidFill>
            <a:srgbClr val="660066"/>
          </a:solidFill>
          <a:latin typeface="Arial Rounded MT Bold" pitchFamily="34" charset="0"/>
        </a:defRPr>
      </a:lvl8pPr>
      <a:lvl9pPr marL="1828800" algn="ctr" defTabSz="2952750" rtl="0" fontAlgn="base">
        <a:spcBef>
          <a:spcPct val="0"/>
        </a:spcBef>
        <a:spcAft>
          <a:spcPct val="0"/>
        </a:spcAft>
        <a:defRPr sz="9500">
          <a:solidFill>
            <a:srgbClr val="660066"/>
          </a:solidFill>
          <a:latin typeface="Arial Rounded MT Bold" pitchFamily="34" charset="0"/>
        </a:defRPr>
      </a:lvl9pPr>
    </p:titleStyle>
    <p:bodyStyle>
      <a:lvl1pPr marL="1108075" indent="-1108075" algn="l" defTabSz="2952750" rtl="0" eaLnBrk="0" fontAlgn="base" hangingPunct="0">
        <a:spcBef>
          <a:spcPct val="20000"/>
        </a:spcBef>
        <a:spcAft>
          <a:spcPct val="0"/>
        </a:spcAft>
        <a:buChar char="•"/>
        <a:defRPr sz="6000">
          <a:solidFill>
            <a:schemeClr val="tx1"/>
          </a:solidFill>
          <a:latin typeface="+mn-lt"/>
          <a:ea typeface="+mn-ea"/>
          <a:cs typeface="+mn-cs"/>
        </a:defRPr>
      </a:lvl1pPr>
      <a:lvl2pPr marL="2400300" indent="-923925" algn="l" defTabSz="2952750" rtl="0" eaLnBrk="0" fontAlgn="base" hangingPunct="0">
        <a:spcBef>
          <a:spcPct val="20000"/>
        </a:spcBef>
        <a:spcAft>
          <a:spcPct val="0"/>
        </a:spcAft>
        <a:buChar char="–"/>
        <a:defRPr sz="5900">
          <a:solidFill>
            <a:schemeClr val="tx1"/>
          </a:solidFill>
          <a:latin typeface="+mn-lt"/>
        </a:defRPr>
      </a:lvl2pPr>
      <a:lvl3pPr marL="3692525" indent="-739775" algn="l" defTabSz="2952750" rtl="0" eaLnBrk="0" fontAlgn="base" hangingPunct="0">
        <a:spcBef>
          <a:spcPct val="20000"/>
        </a:spcBef>
        <a:spcAft>
          <a:spcPct val="0"/>
        </a:spcAft>
        <a:buChar char="•"/>
        <a:defRPr sz="5400">
          <a:solidFill>
            <a:schemeClr val="tx1"/>
          </a:solidFill>
          <a:latin typeface="+mn-lt"/>
        </a:defRPr>
      </a:lvl3pPr>
      <a:lvl4pPr marL="5167313" indent="-738188" algn="l" defTabSz="2952750" rtl="0" eaLnBrk="0" fontAlgn="base" hangingPunct="0">
        <a:spcBef>
          <a:spcPct val="20000"/>
        </a:spcBef>
        <a:spcAft>
          <a:spcPct val="0"/>
        </a:spcAft>
        <a:buChar char="–"/>
        <a:defRPr sz="4800">
          <a:solidFill>
            <a:schemeClr val="tx1"/>
          </a:solidFill>
          <a:latin typeface="+mn-lt"/>
        </a:defRPr>
      </a:lvl4pPr>
      <a:lvl5pPr marL="6642100" indent="-738188" algn="l" defTabSz="2952750" rtl="0" eaLnBrk="0" fontAlgn="base" hangingPunct="0">
        <a:spcBef>
          <a:spcPct val="20000"/>
        </a:spcBef>
        <a:spcAft>
          <a:spcPct val="0"/>
        </a:spcAft>
        <a:buChar char="»"/>
        <a:defRPr sz="4000" i="1">
          <a:solidFill>
            <a:schemeClr val="tx1"/>
          </a:solidFill>
          <a:latin typeface="+mn-lt"/>
        </a:defRPr>
      </a:lvl5pPr>
      <a:lvl6pPr marL="7099300" indent="-738188" algn="l" defTabSz="2952750" rtl="0" fontAlgn="base">
        <a:spcBef>
          <a:spcPct val="20000"/>
        </a:spcBef>
        <a:spcAft>
          <a:spcPct val="0"/>
        </a:spcAft>
        <a:buChar char="»"/>
        <a:defRPr sz="4000" i="1">
          <a:solidFill>
            <a:schemeClr val="tx1"/>
          </a:solidFill>
          <a:latin typeface="+mn-lt"/>
        </a:defRPr>
      </a:lvl6pPr>
      <a:lvl7pPr marL="7556500" indent="-738188" algn="l" defTabSz="2952750" rtl="0" fontAlgn="base">
        <a:spcBef>
          <a:spcPct val="20000"/>
        </a:spcBef>
        <a:spcAft>
          <a:spcPct val="0"/>
        </a:spcAft>
        <a:buChar char="»"/>
        <a:defRPr sz="4000" i="1">
          <a:solidFill>
            <a:schemeClr val="tx1"/>
          </a:solidFill>
          <a:latin typeface="+mn-lt"/>
        </a:defRPr>
      </a:lvl7pPr>
      <a:lvl8pPr marL="8013700" indent="-738188" algn="l" defTabSz="2952750" rtl="0" fontAlgn="base">
        <a:spcBef>
          <a:spcPct val="20000"/>
        </a:spcBef>
        <a:spcAft>
          <a:spcPct val="0"/>
        </a:spcAft>
        <a:buChar char="»"/>
        <a:defRPr sz="4000" i="1">
          <a:solidFill>
            <a:schemeClr val="tx1"/>
          </a:solidFill>
          <a:latin typeface="+mn-lt"/>
        </a:defRPr>
      </a:lvl8pPr>
      <a:lvl9pPr marL="8470900" indent="-738188" algn="l" defTabSz="2952750" rtl="0" fontAlgn="base">
        <a:spcBef>
          <a:spcPct val="20000"/>
        </a:spcBef>
        <a:spcAft>
          <a:spcPct val="0"/>
        </a:spcAft>
        <a:buChar char="»"/>
        <a:defRPr sz="4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jpeg"/><Relationship Id="rId42" Type="http://schemas.openxmlformats.org/officeDocument/2006/relationships/image" Target="../media/image42.png"/><Relationship Id="rId7" Type="http://schemas.openxmlformats.org/officeDocument/2006/relationships/image" Target="../media/image7.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41"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png"/><Relationship Id="rId19" Type="http://schemas.openxmlformats.org/officeDocument/2006/relationships/image" Target="../media/image19.jpeg"/><Relationship Id="rId31" Type="http://schemas.openxmlformats.org/officeDocument/2006/relationships/image" Target="../media/image31.jpeg"/><Relationship Id="rId4" Type="http://schemas.openxmlformats.org/officeDocument/2006/relationships/image" Target="../media/image4.emf"/><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8" Type="http://schemas.openxmlformats.org/officeDocument/2006/relationships/image" Target="../media/image8.png"/><Relationship Id="rId3" Type="http://schemas.openxmlformats.org/officeDocument/2006/relationships/image" Target="../media/image3.jpeg"/><Relationship Id="rId12" Type="http://schemas.openxmlformats.org/officeDocument/2006/relationships/image" Target="../media/image12.png"/><Relationship Id="rId17" Type="http://schemas.openxmlformats.org/officeDocument/2006/relationships/image" Target="../media/image17.jpeg"/><Relationship Id="rId25" Type="http://schemas.openxmlformats.org/officeDocument/2006/relationships/image" Target="../media/image25.png"/><Relationship Id="rId33" Type="http://schemas.openxmlformats.org/officeDocument/2006/relationships/image" Target="../media/image33.jpeg"/><Relationship Id="rId38"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9"/>
          <p:cNvSpPr>
            <a:spLocks noChangeArrowheads="1"/>
          </p:cNvSpPr>
          <p:nvPr/>
        </p:nvSpPr>
        <p:spPr bwMode="auto">
          <a:xfrm>
            <a:off x="476995" y="4194771"/>
            <a:ext cx="19494500" cy="3028243"/>
          </a:xfrm>
          <a:prstGeom prst="rect">
            <a:avLst/>
          </a:prstGeom>
          <a:noFill/>
          <a:ln w="9525">
            <a:noFill/>
            <a:miter lim="800000"/>
            <a:headEnd/>
            <a:tailEnd/>
          </a:ln>
          <a:effectLst/>
        </p:spPr>
        <p:txBody>
          <a:bodyPr lIns="72880" tIns="36438" rIns="72880" bIns="36438">
            <a:spAutoFit/>
          </a:bodyPr>
          <a:lstStyle/>
          <a:p>
            <a:pPr defTabSz="2952750">
              <a:spcBef>
                <a:spcPct val="50000"/>
              </a:spcBef>
            </a:pPr>
            <a:endParaRPr lang="en-GB" sz="6000" b="1" i="1" dirty="0" smtClean="0">
              <a:effectLst>
                <a:outerShdw blurRad="38100" dist="38100" dir="2700000" algn="tl">
                  <a:srgbClr val="000000">
                    <a:alpha val="43137"/>
                  </a:srgbClr>
                </a:outerShdw>
              </a:effectLst>
              <a:latin typeface="Comic Sans MS" pitchFamily="66" charset="0"/>
            </a:endParaRPr>
          </a:p>
          <a:p>
            <a:pPr algn="ctr" defTabSz="2952750">
              <a:spcBef>
                <a:spcPct val="50000"/>
              </a:spcBef>
            </a:pPr>
            <a:r>
              <a:rPr lang="en-GB" sz="4400" b="1" i="1" dirty="0" smtClean="0">
                <a:solidFill>
                  <a:schemeClr val="tx2"/>
                </a:solidFill>
                <a:effectLst>
                  <a:outerShdw blurRad="38100" dist="38100" dir="2700000" algn="tl">
                    <a:srgbClr val="000000"/>
                  </a:outerShdw>
                </a:effectLst>
                <a:latin typeface="Comic Sans MS" pitchFamily="66" charset="0"/>
              </a:rPr>
              <a:t>Designed to address the new mobile broadcast services</a:t>
            </a:r>
          </a:p>
          <a:p>
            <a:pPr algn="ctr" defTabSz="2952750">
              <a:spcBef>
                <a:spcPct val="50000"/>
              </a:spcBef>
            </a:pPr>
            <a:endParaRPr lang="en-GB" sz="4400" dirty="0">
              <a:solidFill>
                <a:srgbClr val="4F219B"/>
              </a:solidFill>
            </a:endParaRPr>
          </a:p>
        </p:txBody>
      </p:sp>
      <p:pic>
        <p:nvPicPr>
          <p:cNvPr id="6" name="Image 62" descr="ENGINE~1.jpg"/>
          <p:cNvPicPr>
            <a:picLocks noChangeAspect="1"/>
          </p:cNvPicPr>
          <p:nvPr/>
        </p:nvPicPr>
        <p:blipFill>
          <a:blip r:embed="rId3" cstate="print"/>
          <a:srcRect/>
          <a:stretch>
            <a:fillRect/>
          </a:stretch>
        </p:blipFill>
        <p:spPr bwMode="auto">
          <a:xfrm>
            <a:off x="14302531" y="0"/>
            <a:ext cx="6031278" cy="3017813"/>
          </a:xfrm>
          <a:prstGeom prst="rect">
            <a:avLst/>
          </a:prstGeom>
          <a:noFill/>
          <a:ln w="9525">
            <a:noFill/>
            <a:miter lim="800000"/>
            <a:headEnd/>
            <a:tailEnd/>
          </a:ln>
        </p:spPr>
      </p:pic>
      <p:sp>
        <p:nvSpPr>
          <p:cNvPr id="60" name="Text Box 415"/>
          <p:cNvSpPr txBox="1">
            <a:spLocks noChangeArrowheads="1"/>
          </p:cNvSpPr>
          <p:nvPr/>
        </p:nvSpPr>
        <p:spPr bwMode="auto">
          <a:xfrm>
            <a:off x="765027" y="6499027"/>
            <a:ext cx="19761200" cy="3970318"/>
          </a:xfrm>
          <a:prstGeom prst="rect">
            <a:avLst/>
          </a:prstGeom>
          <a:noFill/>
          <a:ln w="9525">
            <a:noFill/>
            <a:miter lim="800000"/>
            <a:headEnd/>
            <a:tailEnd/>
          </a:ln>
        </p:spPr>
        <p:txBody>
          <a:bodyPr>
            <a:spAutoFit/>
          </a:bodyPr>
          <a:lstStyle/>
          <a:p>
            <a:pPr algn="just"/>
            <a:r>
              <a:rPr lang="en-GB" sz="2400" dirty="0" smtClean="0">
                <a:latin typeface="Comic Sans MS" pitchFamily="66" charset="0"/>
              </a:rPr>
              <a:t>It is expected that by the 2015 timeframe, Rich Media content consumption will increase several-fold and the content will be consumed using a variety of devices. To facilitate this Rich media content consumption, an efficient, flexible and robust Next Generation Handheld (NGH) system is needed to accompany digital switchover and convergence of fixed and mobile services as well as telecommunication services.</a:t>
            </a:r>
          </a:p>
          <a:p>
            <a:pPr algn="just"/>
            <a:endParaRPr lang="en-GB" sz="1800" dirty="0" smtClean="0">
              <a:latin typeface="Comic Sans MS" pitchFamily="66" charset="0"/>
            </a:endParaRPr>
          </a:p>
          <a:p>
            <a:pPr algn="just"/>
            <a:r>
              <a:rPr lang="en-GB" sz="2400" dirty="0" smtClean="0">
                <a:latin typeface="Comic Sans MS" pitchFamily="66" charset="0"/>
              </a:rPr>
              <a:t>DVB-T2Lite (2011) standard and DVB-NGH specification are designed to operate at least in the frequency bands III, IV and V, L-band and S-band.</a:t>
            </a:r>
          </a:p>
          <a:p>
            <a:pPr algn="just"/>
            <a:endParaRPr lang="en-GB" sz="1800" dirty="0" smtClean="0">
              <a:latin typeface="Comic Sans MS" pitchFamily="66" charset="0"/>
            </a:endParaRPr>
          </a:p>
          <a:p>
            <a:pPr algn="just"/>
            <a:r>
              <a:rPr lang="en-GB" sz="2400" dirty="0" smtClean="0">
                <a:latin typeface="Comic Sans MS" pitchFamily="66" charset="0"/>
              </a:rPr>
              <a:t>DVB-NGH is designed to operate with RF channel bandwidths of 1.7, 5, 6, 7, 8, 10, 15 and 20 </a:t>
            </a:r>
            <a:r>
              <a:rPr lang="en-GB" sz="2400" dirty="0" smtClean="0">
                <a:latin typeface="Comic Sans MS" pitchFamily="66" charset="0"/>
              </a:rPr>
              <a:t>MHz.</a:t>
            </a:r>
            <a:r>
              <a:rPr lang="en-GB" sz="2400" dirty="0" smtClean="0">
                <a:latin typeface="Comic Sans MS" pitchFamily="66" charset="0"/>
              </a:rPr>
              <a:t> It shall meet interference levels and spectrum mask requirements as defined by GE06 (and hence not cause more interference than DVB-T or T-DAB would do). </a:t>
            </a:r>
          </a:p>
          <a:p>
            <a:pPr algn="just"/>
            <a:endParaRPr lang="en-GB" sz="2400" dirty="0">
              <a:latin typeface="Comic Sans MS" pitchFamily="66" charset="0"/>
            </a:endParaRPr>
          </a:p>
        </p:txBody>
      </p:sp>
      <p:pic>
        <p:nvPicPr>
          <p:cNvPr id="61" name="Picture 65"/>
          <p:cNvPicPr>
            <a:picLocks noChangeAspect="1" noChangeArrowheads="1"/>
          </p:cNvPicPr>
          <p:nvPr/>
        </p:nvPicPr>
        <p:blipFill>
          <a:blip r:embed="rId4" cstate="print"/>
          <a:srcRect/>
          <a:stretch>
            <a:fillRect/>
          </a:stretch>
        </p:blipFill>
        <p:spPr bwMode="auto">
          <a:xfrm>
            <a:off x="2201537" y="10387459"/>
            <a:ext cx="16565490" cy="6048672"/>
          </a:xfrm>
          <a:prstGeom prst="rect">
            <a:avLst/>
          </a:prstGeom>
          <a:noFill/>
          <a:ln w="9525">
            <a:solidFill>
              <a:schemeClr val="bg1">
                <a:lumMod val="85000"/>
              </a:schemeClr>
            </a:solidFill>
            <a:miter lim="800000"/>
            <a:headEnd/>
            <a:tailEnd/>
          </a:ln>
        </p:spPr>
      </p:pic>
      <p:pic>
        <p:nvPicPr>
          <p:cNvPr id="63" name="Picture 68" descr="C:\Documents and Settings\davidje\My Documents\My Pictures\robustness.png"/>
          <p:cNvPicPr>
            <a:picLocks noChangeAspect="1" noChangeArrowheads="1"/>
          </p:cNvPicPr>
          <p:nvPr/>
        </p:nvPicPr>
        <p:blipFill>
          <a:blip r:embed="rId5" cstate="print"/>
          <a:srcRect/>
          <a:stretch>
            <a:fillRect/>
          </a:stretch>
        </p:blipFill>
        <p:spPr bwMode="auto">
          <a:xfrm>
            <a:off x="621011" y="16724163"/>
            <a:ext cx="9464264" cy="6192688"/>
          </a:xfrm>
          <a:prstGeom prst="rect">
            <a:avLst/>
          </a:prstGeom>
          <a:noFill/>
          <a:ln w="9525">
            <a:noFill/>
            <a:miter lim="800000"/>
            <a:headEnd/>
            <a:tailEnd/>
          </a:ln>
        </p:spPr>
      </p:pic>
      <p:sp>
        <p:nvSpPr>
          <p:cNvPr id="64" name="AutoShape 430"/>
          <p:cNvSpPr>
            <a:spLocks noChangeArrowheads="1"/>
          </p:cNvSpPr>
          <p:nvPr/>
        </p:nvSpPr>
        <p:spPr bwMode="auto">
          <a:xfrm>
            <a:off x="2061171" y="22988859"/>
            <a:ext cx="16417824" cy="828675"/>
          </a:xfrm>
          <a:prstGeom prst="roundRect">
            <a:avLst>
              <a:gd name="adj" fmla="val 16667"/>
            </a:avLst>
          </a:prstGeom>
          <a:solidFill>
            <a:srgbClr val="6699FF"/>
          </a:solidFill>
          <a:ln w="9525">
            <a:solidFill>
              <a:schemeClr val="accent2"/>
            </a:solidFill>
            <a:round/>
            <a:headEnd/>
            <a:tailEnd/>
          </a:ln>
          <a:effectLst/>
        </p:spPr>
        <p:txBody>
          <a:bodyPr anchor="ctr"/>
          <a:lstStyle/>
          <a:p>
            <a:pPr algn="ctr" defTabSz="2952750">
              <a:defRPr/>
            </a:pPr>
            <a:r>
              <a:rPr lang="en-GB" sz="3200" b="1" i="1" dirty="0">
                <a:solidFill>
                  <a:schemeClr val="bg1"/>
                </a:solidFill>
                <a:effectLst>
                  <a:outerShdw blurRad="38100" dist="38100" dir="2700000" algn="tl">
                    <a:srgbClr val="000000"/>
                  </a:outerShdw>
                </a:effectLst>
                <a:latin typeface="Comic Sans MS" pitchFamily="66" charset="0"/>
              </a:rPr>
              <a:t>Contributions through ENGINES and outputs to Standardisation bodies</a:t>
            </a:r>
          </a:p>
        </p:txBody>
      </p:sp>
      <p:sp>
        <p:nvSpPr>
          <p:cNvPr id="65" name="Text Box 431"/>
          <p:cNvSpPr txBox="1">
            <a:spLocks noChangeArrowheads="1"/>
          </p:cNvSpPr>
          <p:nvPr/>
        </p:nvSpPr>
        <p:spPr bwMode="auto">
          <a:xfrm>
            <a:off x="693019" y="24068979"/>
            <a:ext cx="19874208" cy="3416320"/>
          </a:xfrm>
          <a:prstGeom prst="rect">
            <a:avLst/>
          </a:prstGeom>
          <a:noFill/>
          <a:ln w="9525">
            <a:noFill/>
            <a:miter lim="800000"/>
            <a:headEnd/>
            <a:tailEnd/>
          </a:ln>
        </p:spPr>
        <p:txBody>
          <a:bodyPr wrap="square">
            <a:spAutoFit/>
          </a:bodyPr>
          <a:lstStyle/>
          <a:p>
            <a:pPr algn="just"/>
            <a:r>
              <a:rPr lang="en-GB" sz="2400" dirty="0" smtClean="0">
                <a:latin typeface="Comic Sans MS" pitchFamily="66" charset="0"/>
              </a:rPr>
              <a:t>In order to fulfil the NGH commercial requirements, the DVB Project issued a </a:t>
            </a:r>
            <a:r>
              <a:rPr lang="en-GB" sz="2400" b="1" dirty="0" smtClean="0">
                <a:latin typeface="Comic Sans MS" pitchFamily="66" charset="0"/>
              </a:rPr>
              <a:t>Call for Technologies </a:t>
            </a:r>
            <a:r>
              <a:rPr lang="en-GB" sz="2400" dirty="0" smtClean="0">
                <a:latin typeface="Comic Sans MS" pitchFamily="66" charset="0"/>
              </a:rPr>
              <a:t>in Nov. 2009. This call intended to invite technology inputs that would facilitate an appropriate NGH physical layer on which a successful full NGH system could be built. </a:t>
            </a:r>
          </a:p>
          <a:p>
            <a:pPr algn="just"/>
            <a:endParaRPr lang="en-GB" sz="2400" dirty="0" smtClean="0">
              <a:latin typeface="Comic Sans MS" pitchFamily="66" charset="0"/>
            </a:endParaRPr>
          </a:p>
          <a:p>
            <a:pPr algn="just"/>
            <a:r>
              <a:rPr lang="en-GB" sz="2400" dirty="0" smtClean="0">
                <a:latin typeface="Comic Sans MS" pitchFamily="66" charset="0"/>
              </a:rPr>
              <a:t>33 proposals  were submitted to the </a:t>
            </a:r>
            <a:r>
              <a:rPr lang="en-GB" sz="2400" dirty="0" smtClean="0">
                <a:latin typeface="Comic Sans MS" pitchFamily="66" charset="0"/>
              </a:rPr>
              <a:t>CfT</a:t>
            </a:r>
            <a:r>
              <a:rPr lang="en-GB" sz="2400" dirty="0" smtClean="0">
                <a:latin typeface="Comic Sans MS" pitchFamily="66" charset="0"/>
              </a:rPr>
              <a:t>,  out of which 26 from 19 ENGINES Project Partners. During the standardization process over 100 technical contributions were presented to DVB by the ENGINES Project Partners.</a:t>
            </a:r>
          </a:p>
          <a:p>
            <a:pPr algn="just"/>
            <a:endParaRPr lang="en-GB" sz="2400" dirty="0" smtClean="0">
              <a:latin typeface="Comic Sans MS" pitchFamily="66" charset="0"/>
            </a:endParaRPr>
          </a:p>
          <a:p>
            <a:pPr algn="just"/>
            <a:r>
              <a:rPr lang="en-GB" sz="2400" u="sng" dirty="0" smtClean="0">
                <a:latin typeface="Comic Sans MS" pitchFamily="66" charset="0"/>
              </a:rPr>
              <a:t>Main studies</a:t>
            </a:r>
            <a:r>
              <a:rPr lang="en-GB" sz="2400" dirty="0" smtClean="0">
                <a:latin typeface="Comic Sans MS" pitchFamily="66" charset="0"/>
              </a:rPr>
              <a:t>: MIMO – PAPR – Rotated Constellation – Modulation – T2 / NGH compatibility – TFS – ROHC– Physical layer inter-leaver, </a:t>
            </a:r>
            <a:r>
              <a:rPr lang="en-GB" sz="2400" dirty="0" smtClean="0">
                <a:latin typeface="Comic Sans MS" pitchFamily="66" charset="0"/>
              </a:rPr>
              <a:t>BBiFEC</a:t>
            </a:r>
            <a:r>
              <a:rPr lang="en-GB" sz="2400" dirty="0" smtClean="0">
                <a:latin typeface="Comic Sans MS" pitchFamily="66" charset="0"/>
              </a:rPr>
              <a:t> – Turbo codes – SC OFDM frame (satellite and hybrid terrestrial/satellite) – T2 functional improvement for mobile performance  - Synchronisation mechanisms – FEF </a:t>
            </a:r>
            <a:endParaRPr lang="en-GB" sz="2400" dirty="0">
              <a:latin typeface="Comic Sans MS" pitchFamily="66" charset="0"/>
            </a:endParaRPr>
          </a:p>
        </p:txBody>
      </p:sp>
      <p:pic>
        <p:nvPicPr>
          <p:cNvPr id="1026" name="Picture 2" descr="C:\Documents and Settings\davidje\My Documents\My Pictures\logoDVBNGH.png"/>
          <p:cNvPicPr>
            <a:picLocks noChangeAspect="1" noChangeArrowheads="1"/>
          </p:cNvPicPr>
          <p:nvPr/>
        </p:nvPicPr>
        <p:blipFill>
          <a:blip r:embed="rId6" cstate="print"/>
          <a:srcRect/>
          <a:stretch>
            <a:fillRect/>
          </a:stretch>
        </p:blipFill>
        <p:spPr bwMode="auto">
          <a:xfrm>
            <a:off x="7389763" y="4122763"/>
            <a:ext cx="3769148" cy="1012727"/>
          </a:xfrm>
          <a:prstGeom prst="rect">
            <a:avLst/>
          </a:prstGeom>
          <a:noFill/>
        </p:spPr>
      </p:pic>
      <p:pic>
        <p:nvPicPr>
          <p:cNvPr id="1027" name="Picture 3" descr="C:\Documents and Settings\davidje\My Documents\My Pictures\logoDVBT2Lite.png"/>
          <p:cNvPicPr>
            <a:picLocks noChangeAspect="1" noChangeArrowheads="1"/>
          </p:cNvPicPr>
          <p:nvPr/>
        </p:nvPicPr>
        <p:blipFill>
          <a:blip r:embed="rId7" cstate="print"/>
          <a:srcRect/>
          <a:stretch>
            <a:fillRect/>
          </a:stretch>
        </p:blipFill>
        <p:spPr bwMode="auto">
          <a:xfrm>
            <a:off x="1332707" y="4266382"/>
            <a:ext cx="4760912" cy="1152525"/>
          </a:xfrm>
          <a:prstGeom prst="rect">
            <a:avLst/>
          </a:prstGeom>
          <a:noFill/>
        </p:spPr>
      </p:pic>
      <p:sp>
        <p:nvSpPr>
          <p:cNvPr id="72" name="ZoneTexte 71"/>
          <p:cNvSpPr txBox="1"/>
          <p:nvPr/>
        </p:nvSpPr>
        <p:spPr>
          <a:xfrm>
            <a:off x="6237635" y="3978747"/>
            <a:ext cx="843501" cy="1277273"/>
          </a:xfrm>
          <a:prstGeom prst="rect">
            <a:avLst/>
          </a:prstGeom>
          <a:noFill/>
        </p:spPr>
        <p:txBody>
          <a:bodyPr wrap="none" rtlCol="0">
            <a:spAutoFit/>
          </a:bodyPr>
          <a:lstStyle/>
          <a:p>
            <a:r>
              <a:rPr lang="en-GB" dirty="0" smtClean="0"/>
              <a:t>&amp;</a:t>
            </a:r>
            <a:endParaRPr lang="en-GB" dirty="0"/>
          </a:p>
        </p:txBody>
      </p:sp>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4502" y="18296085"/>
            <a:ext cx="84963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descr="C:\Documents and Settings\davidje\My Documents\My Pictures\logoDVBNGH.png"/>
          <p:cNvPicPr>
            <a:picLocks noChangeAspect="1" noChangeArrowheads="1"/>
          </p:cNvPicPr>
          <p:nvPr/>
        </p:nvPicPr>
        <p:blipFill>
          <a:blip r:embed="rId9" cstate="print"/>
          <a:srcRect/>
          <a:stretch>
            <a:fillRect/>
          </a:stretch>
        </p:blipFill>
        <p:spPr bwMode="auto">
          <a:xfrm>
            <a:off x="15623467" y="18231716"/>
            <a:ext cx="1893162" cy="508671"/>
          </a:xfrm>
          <a:prstGeom prst="rect">
            <a:avLst/>
          </a:prstGeom>
          <a:noFill/>
        </p:spPr>
      </p:pic>
      <p:grpSp>
        <p:nvGrpSpPr>
          <p:cNvPr id="50" name="Groupe 103"/>
          <p:cNvGrpSpPr>
            <a:grpSpLocks/>
          </p:cNvGrpSpPr>
          <p:nvPr/>
        </p:nvGrpSpPr>
        <p:grpSpPr bwMode="auto">
          <a:xfrm>
            <a:off x="2026429" y="28105586"/>
            <a:ext cx="18673763" cy="2058915"/>
            <a:chOff x="1587500" y="28827413"/>
            <a:chExt cx="18673763" cy="1404943"/>
          </a:xfrm>
        </p:grpSpPr>
        <p:sp>
          <p:nvSpPr>
            <p:cNvPr id="51" name="Rectangle 50"/>
            <p:cNvSpPr/>
            <p:nvPr/>
          </p:nvSpPr>
          <p:spPr bwMode="auto">
            <a:xfrm>
              <a:off x="1587500" y="28827413"/>
              <a:ext cx="18673763" cy="1404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2" name="Picture 79" descr="digita_logo"/>
            <p:cNvPicPr>
              <a:picLocks noChangeAspect="1" noChangeArrowheads="1"/>
            </p:cNvPicPr>
            <p:nvPr/>
          </p:nvPicPr>
          <p:blipFill>
            <a:blip r:embed="rId10" cstate="print"/>
            <a:srcRect/>
            <a:stretch>
              <a:fillRect/>
            </a:stretch>
          </p:blipFill>
          <p:spPr bwMode="auto">
            <a:xfrm>
              <a:off x="5175202" y="29053384"/>
              <a:ext cx="1072020" cy="456058"/>
            </a:xfrm>
            <a:prstGeom prst="rect">
              <a:avLst/>
            </a:prstGeom>
            <a:solidFill>
              <a:schemeClr val="bg1"/>
            </a:solidFill>
            <a:ln w="9525">
              <a:noFill/>
              <a:miter lim="800000"/>
              <a:headEnd/>
              <a:tailEnd/>
            </a:ln>
          </p:spPr>
        </p:pic>
        <p:pic>
          <p:nvPicPr>
            <p:cNvPr id="53" name="Picture 81" descr="logo_nokia"/>
            <p:cNvPicPr>
              <a:picLocks noChangeAspect="1" noChangeArrowheads="1"/>
            </p:cNvPicPr>
            <p:nvPr/>
          </p:nvPicPr>
          <p:blipFill>
            <a:blip r:embed="rId11" cstate="print"/>
            <a:srcRect/>
            <a:stretch>
              <a:fillRect/>
            </a:stretch>
          </p:blipFill>
          <p:spPr bwMode="auto">
            <a:xfrm>
              <a:off x="1701850" y="29198930"/>
              <a:ext cx="1128443" cy="301575"/>
            </a:xfrm>
            <a:prstGeom prst="rect">
              <a:avLst/>
            </a:prstGeom>
            <a:solidFill>
              <a:schemeClr val="bg1"/>
            </a:solidFill>
            <a:ln w="9525">
              <a:noFill/>
              <a:miter lim="800000"/>
              <a:headEnd/>
              <a:tailEnd/>
            </a:ln>
          </p:spPr>
        </p:pic>
        <p:pic>
          <p:nvPicPr>
            <p:cNvPr id="54" name="Picture 86" descr="TUAS"/>
            <p:cNvPicPr>
              <a:picLocks noChangeAspect="1" noChangeArrowheads="1"/>
            </p:cNvPicPr>
            <p:nvPr/>
          </p:nvPicPr>
          <p:blipFill>
            <a:blip r:embed="rId12" cstate="print"/>
            <a:srcRect/>
            <a:stretch>
              <a:fillRect/>
            </a:stretch>
          </p:blipFill>
          <p:spPr bwMode="auto">
            <a:xfrm>
              <a:off x="1587504" y="29509442"/>
              <a:ext cx="1551610" cy="722914"/>
            </a:xfrm>
            <a:prstGeom prst="rect">
              <a:avLst/>
            </a:prstGeom>
            <a:solidFill>
              <a:schemeClr val="bg1"/>
            </a:solidFill>
            <a:ln w="9525">
              <a:noFill/>
              <a:miter lim="800000"/>
              <a:headEnd/>
              <a:tailEnd/>
            </a:ln>
          </p:spPr>
        </p:pic>
        <p:pic>
          <p:nvPicPr>
            <p:cNvPr id="55" name="Picture 103" descr="TUT"/>
            <p:cNvPicPr>
              <a:picLocks noChangeAspect="1" noChangeArrowheads="1"/>
            </p:cNvPicPr>
            <p:nvPr/>
          </p:nvPicPr>
          <p:blipFill>
            <a:blip r:embed="rId13" cstate="print"/>
            <a:srcRect/>
            <a:stretch>
              <a:fillRect/>
            </a:stretch>
          </p:blipFill>
          <p:spPr bwMode="auto">
            <a:xfrm>
              <a:off x="3708223" y="29167398"/>
              <a:ext cx="757029" cy="407035"/>
            </a:xfrm>
            <a:prstGeom prst="rect">
              <a:avLst/>
            </a:prstGeom>
            <a:solidFill>
              <a:schemeClr val="bg1"/>
            </a:solidFill>
            <a:ln w="9525">
              <a:noFill/>
              <a:miter lim="800000"/>
              <a:headEnd/>
              <a:tailEnd/>
            </a:ln>
          </p:spPr>
        </p:pic>
        <p:pic>
          <p:nvPicPr>
            <p:cNvPr id="56" name="Picture 112" descr="elektrobit"/>
            <p:cNvPicPr>
              <a:picLocks noChangeAspect="1" noChangeArrowheads="1"/>
            </p:cNvPicPr>
            <p:nvPr/>
          </p:nvPicPr>
          <p:blipFill>
            <a:blip r:embed="rId14" cstate="print"/>
            <a:srcRect/>
            <a:stretch>
              <a:fillRect/>
            </a:stretch>
          </p:blipFill>
          <p:spPr bwMode="auto">
            <a:xfrm>
              <a:off x="4554556" y="29167398"/>
              <a:ext cx="471341" cy="363904"/>
            </a:xfrm>
            <a:prstGeom prst="rect">
              <a:avLst/>
            </a:prstGeom>
            <a:solidFill>
              <a:schemeClr val="bg1"/>
            </a:solidFill>
            <a:ln w="9525">
              <a:noFill/>
              <a:miter lim="800000"/>
              <a:headEnd/>
              <a:tailEnd/>
            </a:ln>
          </p:spPr>
        </p:pic>
        <p:pic>
          <p:nvPicPr>
            <p:cNvPr id="57" name="Picture 18" descr="TDF_logo"/>
            <p:cNvPicPr>
              <a:picLocks noChangeAspect="1" noChangeArrowheads="1"/>
            </p:cNvPicPr>
            <p:nvPr/>
          </p:nvPicPr>
          <p:blipFill>
            <a:blip r:embed="rId15" cstate="print"/>
            <a:srcRect/>
            <a:stretch>
              <a:fillRect/>
            </a:stretch>
          </p:blipFill>
          <p:spPr bwMode="auto">
            <a:xfrm>
              <a:off x="8834127" y="29607690"/>
              <a:ext cx="458901" cy="456058"/>
            </a:xfrm>
            <a:prstGeom prst="rect">
              <a:avLst/>
            </a:prstGeom>
            <a:solidFill>
              <a:schemeClr val="bg1"/>
            </a:solidFill>
            <a:ln w="9525">
              <a:noFill/>
              <a:miter lim="800000"/>
              <a:headEnd/>
              <a:tailEnd/>
            </a:ln>
          </p:spPr>
        </p:pic>
        <p:pic>
          <p:nvPicPr>
            <p:cNvPr id="58" name="Picture 30" descr="IETR"/>
            <p:cNvPicPr>
              <a:picLocks noChangeAspect="1" noChangeArrowheads="1"/>
            </p:cNvPicPr>
            <p:nvPr/>
          </p:nvPicPr>
          <p:blipFill>
            <a:blip r:embed="rId16" cstate="print"/>
            <a:srcRect/>
            <a:stretch>
              <a:fillRect/>
            </a:stretch>
          </p:blipFill>
          <p:spPr bwMode="auto">
            <a:xfrm>
              <a:off x="10030345" y="29119258"/>
              <a:ext cx="723433" cy="337852"/>
            </a:xfrm>
            <a:prstGeom prst="rect">
              <a:avLst/>
            </a:prstGeom>
            <a:solidFill>
              <a:schemeClr val="bg1"/>
            </a:solidFill>
            <a:ln w="9525">
              <a:noFill/>
              <a:miter lim="800000"/>
              <a:headEnd/>
              <a:tailEnd/>
            </a:ln>
          </p:spPr>
        </p:pic>
        <p:pic>
          <p:nvPicPr>
            <p:cNvPr id="59" name="Picture 35" descr="TelcomBretagne_logo_fondflanc"/>
            <p:cNvPicPr>
              <a:picLocks noChangeAspect="1" noChangeArrowheads="1"/>
            </p:cNvPicPr>
            <p:nvPr/>
          </p:nvPicPr>
          <p:blipFill>
            <a:blip r:embed="rId17" cstate="print"/>
            <a:srcRect/>
            <a:stretch>
              <a:fillRect/>
            </a:stretch>
          </p:blipFill>
          <p:spPr bwMode="auto">
            <a:xfrm>
              <a:off x="9464936" y="29532723"/>
              <a:ext cx="621716" cy="546789"/>
            </a:xfrm>
            <a:prstGeom prst="rect">
              <a:avLst/>
            </a:prstGeom>
            <a:solidFill>
              <a:schemeClr val="bg1"/>
            </a:solidFill>
            <a:ln w="9525">
              <a:noFill/>
              <a:miter lim="800000"/>
              <a:headEnd/>
              <a:tailEnd/>
            </a:ln>
          </p:spPr>
        </p:pic>
        <p:pic>
          <p:nvPicPr>
            <p:cNvPr id="62" name="Picture 53" descr="FT R&amp;D"/>
            <p:cNvPicPr>
              <a:picLocks noChangeAspect="1" noChangeArrowheads="1"/>
            </p:cNvPicPr>
            <p:nvPr/>
          </p:nvPicPr>
          <p:blipFill>
            <a:blip r:embed="rId18" cstate="print"/>
            <a:srcRect/>
            <a:stretch>
              <a:fillRect/>
            </a:stretch>
          </p:blipFill>
          <p:spPr bwMode="auto">
            <a:xfrm>
              <a:off x="7827446" y="29125417"/>
              <a:ext cx="423165" cy="378277"/>
            </a:xfrm>
            <a:prstGeom prst="rect">
              <a:avLst/>
            </a:prstGeom>
            <a:solidFill>
              <a:schemeClr val="bg1"/>
            </a:solidFill>
            <a:ln w="9525">
              <a:noFill/>
              <a:miter lim="800000"/>
              <a:headEnd/>
              <a:tailEnd/>
            </a:ln>
          </p:spPr>
        </p:pic>
        <p:pic>
          <p:nvPicPr>
            <p:cNvPr id="67" name="Picture 65" descr="ABERTIS"/>
            <p:cNvPicPr>
              <a:picLocks noChangeAspect="1" noChangeArrowheads="1"/>
            </p:cNvPicPr>
            <p:nvPr/>
          </p:nvPicPr>
          <p:blipFill>
            <a:blip r:embed="rId19" cstate="print"/>
            <a:srcRect/>
            <a:stretch>
              <a:fillRect/>
            </a:stretch>
          </p:blipFill>
          <p:spPr bwMode="auto">
            <a:xfrm>
              <a:off x="12085739" y="29147361"/>
              <a:ext cx="1410576" cy="368071"/>
            </a:xfrm>
            <a:prstGeom prst="rect">
              <a:avLst/>
            </a:prstGeom>
            <a:solidFill>
              <a:schemeClr val="bg1"/>
            </a:solidFill>
            <a:ln w="9525">
              <a:noFill/>
              <a:miter lim="800000"/>
              <a:headEnd/>
              <a:tailEnd/>
            </a:ln>
          </p:spPr>
        </p:pic>
        <p:pic>
          <p:nvPicPr>
            <p:cNvPr id="68" name="Picture 70" descr="LaSalle"/>
            <p:cNvPicPr>
              <a:picLocks noChangeAspect="1" noChangeArrowheads="1"/>
            </p:cNvPicPr>
            <p:nvPr/>
          </p:nvPicPr>
          <p:blipFill>
            <a:blip r:embed="rId20" cstate="print"/>
            <a:srcRect/>
            <a:stretch>
              <a:fillRect/>
            </a:stretch>
          </p:blipFill>
          <p:spPr bwMode="auto">
            <a:xfrm>
              <a:off x="13497766" y="29638977"/>
              <a:ext cx="1269498" cy="484797"/>
            </a:xfrm>
            <a:prstGeom prst="rect">
              <a:avLst/>
            </a:prstGeom>
            <a:solidFill>
              <a:schemeClr val="bg1"/>
            </a:solidFill>
            <a:ln w="9525">
              <a:noFill/>
              <a:miter lim="800000"/>
              <a:headEnd/>
              <a:tailEnd/>
            </a:ln>
          </p:spPr>
        </p:pic>
        <p:pic>
          <p:nvPicPr>
            <p:cNvPr id="69" name="Picture 71" descr="mier_logo"/>
            <p:cNvPicPr>
              <a:picLocks noChangeAspect="1" noChangeArrowheads="1"/>
            </p:cNvPicPr>
            <p:nvPr/>
          </p:nvPicPr>
          <p:blipFill>
            <a:blip r:embed="rId21" cstate="print"/>
            <a:srcRect/>
            <a:stretch>
              <a:fillRect/>
            </a:stretch>
          </p:blipFill>
          <p:spPr bwMode="auto">
            <a:xfrm>
              <a:off x="12411796" y="29615396"/>
              <a:ext cx="987388" cy="386761"/>
            </a:xfrm>
            <a:prstGeom prst="rect">
              <a:avLst/>
            </a:prstGeom>
            <a:solidFill>
              <a:schemeClr val="bg1"/>
            </a:solidFill>
            <a:ln w="9525">
              <a:noFill/>
              <a:miter lim="800000"/>
              <a:headEnd/>
              <a:tailEnd/>
            </a:ln>
          </p:spPr>
        </p:pic>
        <p:pic>
          <p:nvPicPr>
            <p:cNvPr id="71" name="Picture 72" descr="BBC1_logo"/>
            <p:cNvPicPr>
              <a:picLocks noChangeAspect="1" noChangeArrowheads="1"/>
            </p:cNvPicPr>
            <p:nvPr/>
          </p:nvPicPr>
          <p:blipFill>
            <a:blip r:embed="rId22" cstate="print"/>
            <a:srcRect/>
            <a:stretch>
              <a:fillRect/>
            </a:stretch>
          </p:blipFill>
          <p:spPr bwMode="auto">
            <a:xfrm>
              <a:off x="17035870" y="29167398"/>
              <a:ext cx="726627" cy="235790"/>
            </a:xfrm>
            <a:prstGeom prst="rect">
              <a:avLst/>
            </a:prstGeom>
            <a:solidFill>
              <a:schemeClr val="bg1"/>
            </a:solidFill>
            <a:ln w="9525">
              <a:noFill/>
              <a:miter lim="800000"/>
              <a:headEnd/>
              <a:tailEnd/>
            </a:ln>
          </p:spPr>
        </p:pic>
        <p:pic>
          <p:nvPicPr>
            <p:cNvPr id="73" name="Picture 95" descr="Teracom"/>
            <p:cNvPicPr>
              <a:picLocks noChangeAspect="1" noChangeArrowheads="1"/>
            </p:cNvPicPr>
            <p:nvPr/>
          </p:nvPicPr>
          <p:blipFill>
            <a:blip r:embed="rId23" cstate="print"/>
            <a:srcRect/>
            <a:stretch>
              <a:fillRect/>
            </a:stretch>
          </p:blipFill>
          <p:spPr bwMode="auto">
            <a:xfrm>
              <a:off x="15829101" y="29639223"/>
              <a:ext cx="1128445" cy="306660"/>
            </a:xfrm>
            <a:prstGeom prst="rect">
              <a:avLst/>
            </a:prstGeom>
            <a:solidFill>
              <a:schemeClr val="bg1"/>
            </a:solidFill>
            <a:ln w="9525">
              <a:noFill/>
              <a:miter lim="800000"/>
              <a:headEnd/>
              <a:tailEnd/>
            </a:ln>
          </p:spPr>
        </p:pic>
        <p:pic>
          <p:nvPicPr>
            <p:cNvPr id="74" name="Picture 113"/>
            <p:cNvPicPr>
              <a:picLocks noChangeAspect="1" noChangeArrowheads="1"/>
            </p:cNvPicPr>
            <p:nvPr/>
          </p:nvPicPr>
          <p:blipFill>
            <a:blip r:embed="rId24" cstate="print"/>
            <a:srcRect/>
            <a:stretch>
              <a:fillRect/>
            </a:stretch>
          </p:blipFill>
          <p:spPr bwMode="auto">
            <a:xfrm>
              <a:off x="3061427" y="29053384"/>
              <a:ext cx="533698" cy="538019"/>
            </a:xfrm>
            <a:prstGeom prst="rect">
              <a:avLst/>
            </a:prstGeom>
            <a:solidFill>
              <a:schemeClr val="bg1"/>
            </a:solidFill>
            <a:ln w="9525">
              <a:noFill/>
              <a:miter lim="800000"/>
              <a:headEnd/>
              <a:tailEnd/>
            </a:ln>
          </p:spPr>
        </p:pic>
        <p:pic>
          <p:nvPicPr>
            <p:cNvPr id="75" name="Picture 114"/>
            <p:cNvPicPr>
              <a:picLocks noChangeAspect="1" noChangeArrowheads="1"/>
            </p:cNvPicPr>
            <p:nvPr/>
          </p:nvPicPr>
          <p:blipFill>
            <a:blip r:embed="rId25" cstate="print"/>
            <a:srcRect/>
            <a:stretch>
              <a:fillRect/>
            </a:stretch>
          </p:blipFill>
          <p:spPr bwMode="auto">
            <a:xfrm>
              <a:off x="5960247" y="29737469"/>
              <a:ext cx="1410553" cy="405383"/>
            </a:xfrm>
            <a:prstGeom prst="rect">
              <a:avLst/>
            </a:prstGeom>
            <a:solidFill>
              <a:schemeClr val="bg1"/>
            </a:solidFill>
            <a:ln w="9525">
              <a:noFill/>
              <a:miter lim="800000"/>
              <a:headEnd/>
              <a:tailEnd/>
            </a:ln>
          </p:spPr>
        </p:pic>
        <p:pic>
          <p:nvPicPr>
            <p:cNvPr id="76" name="Picture 115"/>
            <p:cNvPicPr>
              <a:picLocks noChangeAspect="1" noChangeArrowheads="1"/>
            </p:cNvPicPr>
            <p:nvPr/>
          </p:nvPicPr>
          <p:blipFill>
            <a:blip r:embed="rId26" cstate="print"/>
            <a:srcRect/>
            <a:stretch>
              <a:fillRect/>
            </a:stretch>
          </p:blipFill>
          <p:spPr bwMode="auto">
            <a:xfrm>
              <a:off x="3280169" y="29642860"/>
              <a:ext cx="1295654" cy="472622"/>
            </a:xfrm>
            <a:prstGeom prst="rect">
              <a:avLst/>
            </a:prstGeom>
            <a:solidFill>
              <a:schemeClr val="bg1"/>
            </a:solidFill>
            <a:ln w="9525">
              <a:noFill/>
              <a:miter lim="800000"/>
              <a:headEnd/>
              <a:tailEnd/>
            </a:ln>
          </p:spPr>
        </p:pic>
        <p:pic>
          <p:nvPicPr>
            <p:cNvPr id="77" name="Picture 117"/>
            <p:cNvPicPr>
              <a:picLocks noChangeAspect="1" noChangeArrowheads="1"/>
            </p:cNvPicPr>
            <p:nvPr/>
          </p:nvPicPr>
          <p:blipFill>
            <a:blip r:embed="rId27" cstate="print"/>
            <a:srcRect/>
            <a:stretch>
              <a:fillRect/>
            </a:stretch>
          </p:blipFill>
          <p:spPr bwMode="auto">
            <a:xfrm>
              <a:off x="6255612" y="29167398"/>
              <a:ext cx="1551610" cy="491720"/>
            </a:xfrm>
            <a:prstGeom prst="rect">
              <a:avLst/>
            </a:prstGeom>
            <a:solidFill>
              <a:schemeClr val="bg1"/>
            </a:solidFill>
            <a:ln w="9525">
              <a:noFill/>
              <a:miter lim="800000"/>
              <a:headEnd/>
              <a:tailEnd/>
            </a:ln>
          </p:spPr>
        </p:pic>
        <p:pic>
          <p:nvPicPr>
            <p:cNvPr id="78" name="Picture 124"/>
            <p:cNvPicPr>
              <a:picLocks noChangeAspect="1" noChangeArrowheads="1"/>
            </p:cNvPicPr>
            <p:nvPr/>
          </p:nvPicPr>
          <p:blipFill>
            <a:blip r:embed="rId28" cstate="print"/>
            <a:srcRect/>
            <a:stretch>
              <a:fillRect/>
            </a:stretch>
          </p:blipFill>
          <p:spPr bwMode="auto">
            <a:xfrm>
              <a:off x="5380342" y="29646742"/>
              <a:ext cx="1172908" cy="114014"/>
            </a:xfrm>
            <a:prstGeom prst="rect">
              <a:avLst/>
            </a:prstGeom>
            <a:solidFill>
              <a:schemeClr val="bg1"/>
            </a:solidFill>
            <a:ln w="9525">
              <a:noFill/>
              <a:miter lim="800000"/>
              <a:headEnd/>
              <a:tailEnd/>
            </a:ln>
          </p:spPr>
        </p:pic>
        <p:pic>
          <p:nvPicPr>
            <p:cNvPr id="79" name="Picture 125"/>
            <p:cNvPicPr>
              <a:picLocks noChangeAspect="1" noChangeArrowheads="1"/>
            </p:cNvPicPr>
            <p:nvPr/>
          </p:nvPicPr>
          <p:blipFill>
            <a:blip r:embed="rId29" cstate="print"/>
            <a:srcRect/>
            <a:stretch>
              <a:fillRect/>
            </a:stretch>
          </p:blipFill>
          <p:spPr bwMode="auto">
            <a:xfrm>
              <a:off x="4689469" y="29806350"/>
              <a:ext cx="1128443" cy="308091"/>
            </a:xfrm>
            <a:prstGeom prst="rect">
              <a:avLst/>
            </a:prstGeom>
            <a:solidFill>
              <a:schemeClr val="bg1"/>
            </a:solidFill>
            <a:ln w="9525">
              <a:noFill/>
              <a:miter lim="800000"/>
              <a:headEnd/>
              <a:tailEnd/>
            </a:ln>
          </p:spPr>
        </p:pic>
        <p:pic>
          <p:nvPicPr>
            <p:cNvPr id="80" name="Image 128" descr="logo_Merce.gif"/>
            <p:cNvPicPr>
              <a:picLocks noChangeAspect="1"/>
            </p:cNvPicPr>
            <p:nvPr/>
          </p:nvPicPr>
          <p:blipFill>
            <a:blip r:embed="rId30" cstate="print"/>
            <a:srcRect/>
            <a:stretch>
              <a:fillRect/>
            </a:stretch>
          </p:blipFill>
          <p:spPr bwMode="auto">
            <a:xfrm>
              <a:off x="10256908" y="29623457"/>
              <a:ext cx="1391231" cy="456058"/>
            </a:xfrm>
            <a:prstGeom prst="rect">
              <a:avLst/>
            </a:prstGeom>
            <a:solidFill>
              <a:schemeClr val="bg1"/>
            </a:solidFill>
            <a:ln w="9525">
              <a:noFill/>
              <a:miter lim="800000"/>
              <a:headEnd/>
              <a:tailEnd/>
            </a:ln>
          </p:spPr>
        </p:pic>
        <p:pic>
          <p:nvPicPr>
            <p:cNvPr id="81" name="Image 133" descr="logo-insa.jpg"/>
            <p:cNvPicPr>
              <a:picLocks noChangeAspect="1"/>
            </p:cNvPicPr>
            <p:nvPr/>
          </p:nvPicPr>
          <p:blipFill>
            <a:blip r:embed="rId31" cstate="print"/>
            <a:srcRect/>
            <a:stretch>
              <a:fillRect/>
            </a:stretch>
          </p:blipFill>
          <p:spPr bwMode="auto">
            <a:xfrm>
              <a:off x="10777841" y="29171279"/>
              <a:ext cx="780479" cy="338161"/>
            </a:xfrm>
            <a:prstGeom prst="rect">
              <a:avLst/>
            </a:prstGeom>
            <a:solidFill>
              <a:schemeClr val="bg1"/>
            </a:solidFill>
            <a:ln w="9525">
              <a:noFill/>
              <a:miter lim="800000"/>
              <a:headEnd/>
              <a:tailEnd/>
            </a:ln>
          </p:spPr>
        </p:pic>
        <p:pic>
          <p:nvPicPr>
            <p:cNvPr id="82" name="Picture 123"/>
            <p:cNvPicPr>
              <a:picLocks noChangeAspect="1" noChangeArrowheads="1"/>
            </p:cNvPicPr>
            <p:nvPr/>
          </p:nvPicPr>
          <p:blipFill>
            <a:blip r:embed="rId32" cstate="print"/>
            <a:srcRect/>
            <a:stretch>
              <a:fillRect/>
            </a:stretch>
          </p:blipFill>
          <p:spPr bwMode="auto">
            <a:xfrm>
              <a:off x="15627347" y="29155514"/>
              <a:ext cx="1141702" cy="280496"/>
            </a:xfrm>
            <a:prstGeom prst="rect">
              <a:avLst/>
            </a:prstGeom>
            <a:solidFill>
              <a:schemeClr val="bg1"/>
            </a:solidFill>
            <a:ln w="9525">
              <a:noFill/>
              <a:miter lim="800000"/>
              <a:headEnd/>
              <a:tailEnd/>
            </a:ln>
          </p:spPr>
        </p:pic>
        <p:pic>
          <p:nvPicPr>
            <p:cNvPr id="83" name="Image 72" descr="logo_UPV-EHU.jpg"/>
            <p:cNvPicPr>
              <a:picLocks noChangeAspect="1"/>
            </p:cNvPicPr>
            <p:nvPr/>
          </p:nvPicPr>
          <p:blipFill>
            <a:blip r:embed="rId33" cstate="print"/>
            <a:srcRect/>
            <a:stretch>
              <a:fillRect/>
            </a:stretch>
          </p:blipFill>
          <p:spPr bwMode="auto">
            <a:xfrm>
              <a:off x="14775643" y="29053384"/>
              <a:ext cx="833554" cy="515639"/>
            </a:xfrm>
            <a:prstGeom prst="rect">
              <a:avLst/>
            </a:prstGeom>
            <a:solidFill>
              <a:schemeClr val="bg1"/>
            </a:solidFill>
            <a:ln w="9525">
              <a:noFill/>
              <a:miter lim="800000"/>
              <a:headEnd/>
              <a:tailEnd/>
            </a:ln>
          </p:spPr>
        </p:pic>
        <p:pic>
          <p:nvPicPr>
            <p:cNvPr id="84" name="Image 73" descr="logo_cnes1.jpg"/>
            <p:cNvPicPr>
              <a:picLocks noChangeAspect="1"/>
            </p:cNvPicPr>
            <p:nvPr/>
          </p:nvPicPr>
          <p:blipFill>
            <a:blip r:embed="rId34" cstate="print"/>
            <a:srcRect/>
            <a:stretch>
              <a:fillRect/>
            </a:stretch>
          </p:blipFill>
          <p:spPr bwMode="auto">
            <a:xfrm>
              <a:off x="11731460" y="29638977"/>
              <a:ext cx="613102" cy="495566"/>
            </a:xfrm>
            <a:prstGeom prst="rect">
              <a:avLst/>
            </a:prstGeom>
            <a:solidFill>
              <a:schemeClr val="bg1"/>
            </a:solidFill>
            <a:ln w="9525">
              <a:noFill/>
              <a:miter lim="800000"/>
              <a:headEnd/>
              <a:tailEnd/>
            </a:ln>
          </p:spPr>
        </p:pic>
        <p:pic>
          <p:nvPicPr>
            <p:cNvPr id="85" name="Picture 69" descr="D:\A_Projets_Eur\1_DGCIS_B21C\WP5\logos\logo200_RAI.gif"/>
            <p:cNvPicPr>
              <a:picLocks noChangeAspect="1" noChangeArrowheads="1"/>
            </p:cNvPicPr>
            <p:nvPr/>
          </p:nvPicPr>
          <p:blipFill>
            <a:blip r:embed="rId35" cstate="print"/>
            <a:srcRect/>
            <a:stretch>
              <a:fillRect/>
            </a:stretch>
          </p:blipFill>
          <p:spPr bwMode="auto">
            <a:xfrm>
              <a:off x="14831401" y="29654333"/>
              <a:ext cx="1028707" cy="562578"/>
            </a:xfrm>
            <a:prstGeom prst="rect">
              <a:avLst/>
            </a:prstGeom>
            <a:solidFill>
              <a:schemeClr val="bg1"/>
            </a:solidFill>
            <a:ln w="9525">
              <a:noFill/>
              <a:miter lim="800000"/>
              <a:headEnd/>
              <a:tailEnd/>
            </a:ln>
          </p:spPr>
        </p:pic>
        <p:pic>
          <p:nvPicPr>
            <p:cNvPr id="86" name="Picture 76"/>
            <p:cNvPicPr>
              <a:picLocks noChangeAspect="1" noChangeArrowheads="1"/>
            </p:cNvPicPr>
            <p:nvPr/>
          </p:nvPicPr>
          <p:blipFill>
            <a:blip r:embed="rId36" cstate="print"/>
            <a:srcRect/>
            <a:stretch>
              <a:fillRect/>
            </a:stretch>
          </p:blipFill>
          <p:spPr bwMode="auto">
            <a:xfrm>
              <a:off x="19040350" y="29569647"/>
              <a:ext cx="1079209" cy="382219"/>
            </a:xfrm>
            <a:prstGeom prst="rect">
              <a:avLst/>
            </a:prstGeom>
            <a:noFill/>
            <a:ln w="9525">
              <a:noFill/>
              <a:miter lim="800000"/>
              <a:headEnd/>
              <a:tailEnd/>
            </a:ln>
          </p:spPr>
        </p:pic>
        <p:pic>
          <p:nvPicPr>
            <p:cNvPr id="87" name="Picture 73"/>
            <p:cNvPicPr>
              <a:picLocks noChangeAspect="1" noChangeArrowheads="1"/>
            </p:cNvPicPr>
            <p:nvPr/>
          </p:nvPicPr>
          <p:blipFill>
            <a:blip r:embed="rId37" cstate="print"/>
            <a:srcRect/>
            <a:stretch>
              <a:fillRect/>
            </a:stretch>
          </p:blipFill>
          <p:spPr bwMode="auto">
            <a:xfrm>
              <a:off x="17056142" y="29528579"/>
              <a:ext cx="785812" cy="381000"/>
            </a:xfrm>
            <a:prstGeom prst="rect">
              <a:avLst/>
            </a:prstGeom>
            <a:noFill/>
            <a:ln w="9525">
              <a:noFill/>
              <a:miter lim="800000"/>
              <a:headEnd/>
              <a:tailEnd/>
            </a:ln>
          </p:spPr>
        </p:pic>
        <p:pic>
          <p:nvPicPr>
            <p:cNvPr id="88" name="Picture 74"/>
            <p:cNvPicPr>
              <a:picLocks noChangeAspect="1" noChangeArrowheads="1"/>
            </p:cNvPicPr>
            <p:nvPr/>
          </p:nvPicPr>
          <p:blipFill>
            <a:blip r:embed="rId38" cstate="print"/>
            <a:srcRect/>
            <a:stretch>
              <a:fillRect/>
            </a:stretch>
          </p:blipFill>
          <p:spPr bwMode="auto">
            <a:xfrm>
              <a:off x="17996364" y="29569023"/>
              <a:ext cx="928688" cy="295275"/>
            </a:xfrm>
            <a:prstGeom prst="rect">
              <a:avLst/>
            </a:prstGeom>
            <a:noFill/>
            <a:ln w="9525">
              <a:noFill/>
              <a:miter lim="800000"/>
              <a:headEnd/>
              <a:tailEnd/>
            </a:ln>
          </p:spPr>
        </p:pic>
        <p:pic>
          <p:nvPicPr>
            <p:cNvPr id="89" name="Picture 77" descr="D:\A_Projets_Eur\3_DGCIS_ENGINES\WP5 Dissem-Stand\TF14 Dissemination\logos\logo_hispasat.gif"/>
            <p:cNvPicPr>
              <a:picLocks noChangeAspect="1" noChangeArrowheads="1"/>
            </p:cNvPicPr>
            <p:nvPr/>
          </p:nvPicPr>
          <p:blipFill>
            <a:blip r:embed="rId39" cstate="print"/>
            <a:srcRect/>
            <a:stretch>
              <a:fillRect/>
            </a:stretch>
          </p:blipFill>
          <p:spPr bwMode="auto">
            <a:xfrm>
              <a:off x="19167059" y="29138538"/>
              <a:ext cx="952500" cy="285750"/>
            </a:xfrm>
            <a:prstGeom prst="rect">
              <a:avLst/>
            </a:prstGeom>
            <a:noFill/>
            <a:ln w="9525">
              <a:noFill/>
              <a:miter lim="800000"/>
              <a:headEnd/>
              <a:tailEnd/>
            </a:ln>
          </p:spPr>
        </p:pic>
        <p:pic>
          <p:nvPicPr>
            <p:cNvPr id="90" name="Picture 78" descr="D:\A_Projets_Eur\3_DGCIS_ENGINES\WP5 Dissem-Stand\TF14 Dissemination\logos\logo_integrasys50.gif"/>
            <p:cNvPicPr>
              <a:picLocks noChangeAspect="1" noChangeArrowheads="1"/>
            </p:cNvPicPr>
            <p:nvPr/>
          </p:nvPicPr>
          <p:blipFill>
            <a:blip r:embed="rId40" cstate="print"/>
            <a:srcRect/>
            <a:stretch>
              <a:fillRect/>
            </a:stretch>
          </p:blipFill>
          <p:spPr bwMode="auto">
            <a:xfrm>
              <a:off x="17911934" y="29167398"/>
              <a:ext cx="1071563" cy="207962"/>
            </a:xfrm>
            <a:prstGeom prst="rect">
              <a:avLst/>
            </a:prstGeom>
            <a:noFill/>
            <a:ln w="9525">
              <a:noFill/>
              <a:miter lim="800000"/>
              <a:headEnd/>
              <a:tailEnd/>
            </a:ln>
          </p:spPr>
        </p:pic>
      </p:grpSp>
      <p:pic>
        <p:nvPicPr>
          <p:cNvPr id="91" name="Picture 107" descr="C:\Documents and Settings\davidje\My Documents\My Pictures\logo.png"/>
          <p:cNvPicPr>
            <a:picLocks noChangeAspect="1" noChangeArrowheads="1"/>
          </p:cNvPicPr>
          <p:nvPr/>
        </p:nvPicPr>
        <p:blipFill>
          <a:blip r:embed="rId41" cstate="print"/>
          <a:srcRect/>
          <a:stretch>
            <a:fillRect/>
          </a:stretch>
        </p:blipFill>
        <p:spPr bwMode="auto">
          <a:xfrm>
            <a:off x="8838891" y="28570191"/>
            <a:ext cx="1172193" cy="505473"/>
          </a:xfrm>
          <a:prstGeom prst="rect">
            <a:avLst/>
          </a:prstGeom>
          <a:noFill/>
          <a:ln w="9525">
            <a:noFill/>
            <a:miter lim="800000"/>
            <a:headEnd/>
            <a:tailEnd/>
          </a:ln>
        </p:spPr>
      </p:pic>
      <p:pic>
        <p:nvPicPr>
          <p:cNvPr id="92" name="Picture 26"/>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924513" y="29434199"/>
            <a:ext cx="10668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CELTIC-new-General">
  <a:themeElements>
    <a:clrScheme name="CELTIC-new-Gener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LTIC-new-General">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7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7700" b="0" i="0" u="none" strike="noStrike" cap="none" normalizeH="0" baseline="0" smtClean="0">
            <a:ln>
              <a:noFill/>
            </a:ln>
            <a:solidFill>
              <a:schemeClr val="tx1"/>
            </a:solidFill>
            <a:effectLst/>
            <a:latin typeface="Arial" charset="0"/>
          </a:defRPr>
        </a:defPPr>
      </a:lstStyle>
    </a:lnDef>
  </a:objectDefaults>
  <a:extraClrSchemeLst>
    <a:extraClrScheme>
      <a:clrScheme name="CELTIC-new-Genera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ELTIC-new-Gener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ELTIC-new-Genera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ELTIC-new-Genera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ELTIC-new-Gener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ELTIC-new-Gener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ELTIC-new-Gener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TotalTime>
  <Words>182</Words>
  <Application>Microsoft Office PowerPoint</Application>
  <PresentationFormat>Custom</PresentationFormat>
  <Paragraphs>15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CELTIC-new-General</vt:lpstr>
      <vt:lpstr>PowerPoint Presentation</vt:lpstr>
    </vt:vector>
  </TitlesOfParts>
  <Company>Eurescom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Heinz Brüggemann</dc:creator>
  <cp:lastModifiedBy>jbjorkqv</cp:lastModifiedBy>
  <cp:revision>42</cp:revision>
  <cp:lastPrinted>2013-02-08T12:43:58Z</cp:lastPrinted>
  <dcterms:created xsi:type="dcterms:W3CDTF">2006-10-09T15:04:21Z</dcterms:created>
  <dcterms:modified xsi:type="dcterms:W3CDTF">2013-02-08T13:51:08Z</dcterms:modified>
</cp:coreProperties>
</file>