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899" r:id="rId5"/>
    <p:sldId id="900" r:id="rId6"/>
    <p:sldId id="901" r:id="rId7"/>
    <p:sldId id="902" r:id="rId8"/>
    <p:sldId id="903" r:id="rId9"/>
    <p:sldId id="904" r:id="rId10"/>
    <p:sldId id="839" r:id="rId11"/>
    <p:sldId id="905" r:id="rId12"/>
  </p:sldIdLst>
  <p:sldSz cx="9144000" cy="5143500" type="screen16x9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9F61D4E-8A24-BB26-AE82-9B9AAD96B8D7}" name="Thomas Westerholm" initials="TW" userId="S::thomas.westerholm@abo.fi::19833645-5910-4134-be47-be52564e9a84" providerId="AD"/>
  <p188:author id="{E721A9F0-D2F6-ECB1-B12E-D9CA8F83D39A}" name="Anna-Maria Nordman" initials="AMN" userId="S::anna-maria.nordman@abo.fi::44f04630-b411-44d2-9774-2c7f0e758e8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8FAADD"/>
    <a:srgbClr val="4D728E"/>
    <a:srgbClr val="64C2CB"/>
    <a:srgbClr val="7F6900"/>
    <a:srgbClr val="FFD300"/>
    <a:srgbClr val="003366"/>
    <a:srgbClr val="FFFFFF"/>
    <a:srgbClr val="E4032E"/>
    <a:srgbClr val="7CBC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29"/>
    <p:restoredTop sz="92606"/>
  </p:normalViewPr>
  <p:slideViewPr>
    <p:cSldViewPr snapToGrid="0">
      <p:cViewPr varScale="1">
        <p:scale>
          <a:sx n="146" d="100"/>
          <a:sy n="146" d="100"/>
        </p:scale>
        <p:origin x="888" y="168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4F611-4319-40C8-9C68-FFF952751B77}" type="datetimeFigureOut">
              <a:rPr lang="fi-FI" smtClean="0"/>
              <a:t>7.9.2023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32798-70FA-43DC-8F7B-EFF2927288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5777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32798-70FA-43DC-8F7B-EFF292728893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0674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16024" y="411510"/>
            <a:ext cx="7988424" cy="2846139"/>
          </a:xfrm>
        </p:spPr>
        <p:txBody>
          <a:bodyPr anchor="b">
            <a:no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fi-FI" err="1"/>
              <a:t>Klicka</a:t>
            </a:r>
            <a:r>
              <a:rPr lang="fi-FI"/>
              <a:t> för </a:t>
            </a:r>
            <a:r>
              <a:rPr lang="fi-FI" err="1"/>
              <a:t>att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lägga</a:t>
            </a:r>
            <a:r>
              <a:rPr lang="fi-FI"/>
              <a:t> </a:t>
            </a:r>
            <a:r>
              <a:rPr lang="fi-FI" err="1"/>
              <a:t>till</a:t>
            </a:r>
            <a:r>
              <a:rPr lang="fi-FI"/>
              <a:t> </a:t>
            </a:r>
            <a:r>
              <a:rPr lang="fi-FI" err="1"/>
              <a:t>rubrik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616024" y="3363838"/>
            <a:ext cx="6116216" cy="37834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err="1"/>
              <a:t>Klicka</a:t>
            </a:r>
            <a:r>
              <a:rPr lang="fi-FI"/>
              <a:t> för </a:t>
            </a:r>
            <a:r>
              <a:rPr lang="fi-FI" err="1"/>
              <a:t>att</a:t>
            </a:r>
            <a:r>
              <a:rPr lang="fi-FI"/>
              <a:t> </a:t>
            </a:r>
            <a:r>
              <a:rPr lang="fi-FI" err="1"/>
              <a:t>lägga</a:t>
            </a:r>
            <a:r>
              <a:rPr lang="fi-FI"/>
              <a:t> </a:t>
            </a:r>
            <a:r>
              <a:rPr lang="fi-FI" err="1"/>
              <a:t>till</a:t>
            </a:r>
            <a:r>
              <a:rPr lang="fi-FI"/>
              <a:t> </a:t>
            </a:r>
            <a:r>
              <a:rPr lang="fi-FI" err="1"/>
              <a:t>underrubrik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‹#›</a:t>
            </a:fld>
            <a:endParaRPr lang="fi-FI"/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85B95136-AC13-4244-8BE1-667C52E564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5864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5C87BEB-9CA9-4AD8-86A8-6B38C1E08731}" type="datetime1">
              <a:rPr lang="fi-FI" smtClean="0"/>
              <a:t>7.9.2023</a:t>
            </a:fld>
            <a:endParaRPr lang="fi-FI"/>
          </a:p>
        </p:txBody>
      </p:sp>
      <p:grpSp>
        <p:nvGrpSpPr>
          <p:cNvPr id="36" name="Ryhmä 35">
            <a:extLst>
              <a:ext uri="{FF2B5EF4-FFF2-40B4-BE49-F238E27FC236}">
                <a16:creationId xmlns:a16="http://schemas.microsoft.com/office/drawing/2014/main" id="{FC4E378A-97CA-4728-B4AB-CC826E48B827}"/>
              </a:ext>
            </a:extLst>
          </p:cNvPr>
          <p:cNvGrpSpPr/>
          <p:nvPr userDrawn="1"/>
        </p:nvGrpSpPr>
        <p:grpSpPr>
          <a:xfrm>
            <a:off x="8143875" y="149226"/>
            <a:ext cx="776288" cy="809626"/>
            <a:chOff x="8143875" y="149226"/>
            <a:chExt cx="776288" cy="809626"/>
          </a:xfrm>
        </p:grpSpPr>
        <p:grpSp>
          <p:nvGrpSpPr>
            <p:cNvPr id="22" name="Ryhmä 21">
              <a:extLst>
                <a:ext uri="{FF2B5EF4-FFF2-40B4-BE49-F238E27FC236}">
                  <a16:creationId xmlns:a16="http://schemas.microsoft.com/office/drawing/2014/main" id="{6B493D28-17A3-4FF8-AAEA-230F6F97C790}"/>
                </a:ext>
              </a:extLst>
            </p:cNvPr>
            <p:cNvGrpSpPr/>
            <p:nvPr userDrawn="1"/>
          </p:nvGrpSpPr>
          <p:grpSpPr>
            <a:xfrm>
              <a:off x="8143875" y="837212"/>
              <a:ext cx="776288" cy="121640"/>
              <a:chOff x="7996238" y="984250"/>
              <a:chExt cx="923925" cy="147638"/>
            </a:xfrm>
            <a:solidFill>
              <a:schemeClr val="bg1"/>
            </a:solidFill>
          </p:grpSpPr>
          <p:sp>
            <p:nvSpPr>
              <p:cNvPr id="23" name="Freeform 5">
                <a:extLst>
                  <a:ext uri="{FF2B5EF4-FFF2-40B4-BE49-F238E27FC236}">
                    <a16:creationId xmlns:a16="http://schemas.microsoft.com/office/drawing/2014/main" id="{DB921C73-7137-49BE-986B-D666F384CF2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7996238" y="984250"/>
                <a:ext cx="96838" cy="146050"/>
              </a:xfrm>
              <a:custGeom>
                <a:avLst/>
                <a:gdLst>
                  <a:gd name="T0" fmla="*/ 29 w 58"/>
                  <a:gd name="T1" fmla="*/ 5 h 87"/>
                  <a:gd name="T2" fmla="*/ 24 w 58"/>
                  <a:gd name="T3" fmla="*/ 10 h 87"/>
                  <a:gd name="T4" fmla="*/ 29 w 58"/>
                  <a:gd name="T5" fmla="*/ 14 h 87"/>
                  <a:gd name="T6" fmla="*/ 33 w 58"/>
                  <a:gd name="T7" fmla="*/ 9 h 87"/>
                  <a:gd name="T8" fmla="*/ 29 w 58"/>
                  <a:gd name="T9" fmla="*/ 5 h 87"/>
                  <a:gd name="T10" fmla="*/ 37 w 58"/>
                  <a:gd name="T11" fmla="*/ 59 h 87"/>
                  <a:gd name="T12" fmla="*/ 32 w 58"/>
                  <a:gd name="T13" fmla="*/ 43 h 87"/>
                  <a:gd name="T14" fmla="*/ 28 w 58"/>
                  <a:gd name="T15" fmla="*/ 31 h 87"/>
                  <a:gd name="T16" fmla="*/ 28 w 58"/>
                  <a:gd name="T17" fmla="*/ 31 h 87"/>
                  <a:gd name="T18" fmla="*/ 25 w 58"/>
                  <a:gd name="T19" fmla="*/ 43 h 87"/>
                  <a:gd name="T20" fmla="*/ 20 w 58"/>
                  <a:gd name="T21" fmla="*/ 59 h 87"/>
                  <a:gd name="T22" fmla="*/ 37 w 58"/>
                  <a:gd name="T23" fmla="*/ 59 h 87"/>
                  <a:gd name="T24" fmla="*/ 29 w 58"/>
                  <a:gd name="T25" fmla="*/ 0 h 87"/>
                  <a:gd name="T26" fmla="*/ 39 w 58"/>
                  <a:gd name="T27" fmla="*/ 10 h 87"/>
                  <a:gd name="T28" fmla="*/ 29 w 58"/>
                  <a:gd name="T29" fmla="*/ 19 h 87"/>
                  <a:gd name="T30" fmla="*/ 18 w 58"/>
                  <a:gd name="T31" fmla="*/ 10 h 87"/>
                  <a:gd name="T32" fmla="*/ 29 w 58"/>
                  <a:gd name="T33" fmla="*/ 0 h 87"/>
                  <a:gd name="T34" fmla="*/ 18 w 58"/>
                  <a:gd name="T35" fmla="*/ 68 h 87"/>
                  <a:gd name="T36" fmla="*/ 12 w 58"/>
                  <a:gd name="T37" fmla="*/ 87 h 87"/>
                  <a:gd name="T38" fmla="*/ 0 w 58"/>
                  <a:gd name="T39" fmla="*/ 87 h 87"/>
                  <a:gd name="T40" fmla="*/ 21 w 58"/>
                  <a:gd name="T41" fmla="*/ 21 h 87"/>
                  <a:gd name="T42" fmla="*/ 36 w 58"/>
                  <a:gd name="T43" fmla="*/ 21 h 87"/>
                  <a:gd name="T44" fmla="*/ 58 w 58"/>
                  <a:gd name="T45" fmla="*/ 87 h 87"/>
                  <a:gd name="T46" fmla="*/ 45 w 58"/>
                  <a:gd name="T47" fmla="*/ 87 h 87"/>
                  <a:gd name="T48" fmla="*/ 39 w 58"/>
                  <a:gd name="T49" fmla="*/ 68 h 87"/>
                  <a:gd name="T50" fmla="*/ 18 w 58"/>
                  <a:gd name="T51" fmla="*/ 68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8" h="87">
                    <a:moveTo>
                      <a:pt x="29" y="5"/>
                    </a:moveTo>
                    <a:cubicBezTo>
                      <a:pt x="26" y="5"/>
                      <a:pt x="24" y="7"/>
                      <a:pt x="24" y="10"/>
                    </a:cubicBezTo>
                    <a:cubicBezTo>
                      <a:pt x="24" y="12"/>
                      <a:pt x="26" y="14"/>
                      <a:pt x="29" y="14"/>
                    </a:cubicBezTo>
                    <a:cubicBezTo>
                      <a:pt x="32" y="14"/>
                      <a:pt x="33" y="12"/>
                      <a:pt x="33" y="9"/>
                    </a:cubicBezTo>
                    <a:cubicBezTo>
                      <a:pt x="33" y="7"/>
                      <a:pt x="32" y="5"/>
                      <a:pt x="29" y="5"/>
                    </a:cubicBezTo>
                    <a:close/>
                    <a:moveTo>
                      <a:pt x="37" y="59"/>
                    </a:moveTo>
                    <a:cubicBezTo>
                      <a:pt x="32" y="43"/>
                      <a:pt x="32" y="43"/>
                      <a:pt x="32" y="43"/>
                    </a:cubicBezTo>
                    <a:cubicBezTo>
                      <a:pt x="30" y="39"/>
                      <a:pt x="29" y="35"/>
                      <a:pt x="28" y="31"/>
                    </a:cubicBezTo>
                    <a:cubicBezTo>
                      <a:pt x="28" y="31"/>
                      <a:pt x="28" y="31"/>
                      <a:pt x="28" y="31"/>
                    </a:cubicBezTo>
                    <a:cubicBezTo>
                      <a:pt x="27" y="35"/>
                      <a:pt x="26" y="39"/>
                      <a:pt x="25" y="43"/>
                    </a:cubicBezTo>
                    <a:cubicBezTo>
                      <a:pt x="20" y="59"/>
                      <a:pt x="20" y="59"/>
                      <a:pt x="20" y="59"/>
                    </a:cubicBezTo>
                    <a:lnTo>
                      <a:pt x="37" y="59"/>
                    </a:lnTo>
                    <a:close/>
                    <a:moveTo>
                      <a:pt x="29" y="0"/>
                    </a:moveTo>
                    <a:cubicBezTo>
                      <a:pt x="36" y="0"/>
                      <a:pt x="39" y="4"/>
                      <a:pt x="39" y="10"/>
                    </a:cubicBezTo>
                    <a:cubicBezTo>
                      <a:pt x="39" y="15"/>
                      <a:pt x="35" y="19"/>
                      <a:pt x="29" y="19"/>
                    </a:cubicBezTo>
                    <a:cubicBezTo>
                      <a:pt x="22" y="19"/>
                      <a:pt x="18" y="15"/>
                      <a:pt x="18" y="10"/>
                    </a:cubicBezTo>
                    <a:cubicBezTo>
                      <a:pt x="18" y="5"/>
                      <a:pt x="22" y="0"/>
                      <a:pt x="29" y="0"/>
                    </a:cubicBezTo>
                    <a:close/>
                    <a:moveTo>
                      <a:pt x="18" y="68"/>
                    </a:moveTo>
                    <a:cubicBezTo>
                      <a:pt x="12" y="87"/>
                      <a:pt x="12" y="87"/>
                      <a:pt x="12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21" y="21"/>
                      <a:pt x="21" y="21"/>
                      <a:pt x="21" y="21"/>
                    </a:cubicBezTo>
                    <a:cubicBezTo>
                      <a:pt x="36" y="21"/>
                      <a:pt x="36" y="21"/>
                      <a:pt x="36" y="21"/>
                    </a:cubicBezTo>
                    <a:cubicBezTo>
                      <a:pt x="58" y="87"/>
                      <a:pt x="58" y="87"/>
                      <a:pt x="58" y="87"/>
                    </a:cubicBezTo>
                    <a:cubicBezTo>
                      <a:pt x="45" y="87"/>
                      <a:pt x="45" y="87"/>
                      <a:pt x="45" y="87"/>
                    </a:cubicBezTo>
                    <a:cubicBezTo>
                      <a:pt x="39" y="68"/>
                      <a:pt x="39" y="68"/>
                      <a:pt x="39" y="68"/>
                    </a:cubicBezTo>
                    <a:lnTo>
                      <a:pt x="18" y="6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Freeform 6">
                <a:extLst>
                  <a:ext uri="{FF2B5EF4-FFF2-40B4-BE49-F238E27FC236}">
                    <a16:creationId xmlns:a16="http://schemas.microsoft.com/office/drawing/2014/main" id="{D5601152-69D8-444B-836B-5C7F9CC708FF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8104188" y="1014413"/>
                <a:ext cx="79375" cy="117475"/>
              </a:xfrm>
              <a:custGeom>
                <a:avLst/>
                <a:gdLst>
                  <a:gd name="T0" fmla="*/ 12 w 47"/>
                  <a:gd name="T1" fmla="*/ 49 h 70"/>
                  <a:gd name="T2" fmla="*/ 12 w 47"/>
                  <a:gd name="T3" fmla="*/ 52 h 70"/>
                  <a:gd name="T4" fmla="*/ 23 w 47"/>
                  <a:gd name="T5" fmla="*/ 61 h 70"/>
                  <a:gd name="T6" fmla="*/ 35 w 47"/>
                  <a:gd name="T7" fmla="*/ 45 h 70"/>
                  <a:gd name="T8" fmla="*/ 23 w 47"/>
                  <a:gd name="T9" fmla="*/ 30 h 70"/>
                  <a:gd name="T10" fmla="*/ 12 w 47"/>
                  <a:gd name="T11" fmla="*/ 39 h 70"/>
                  <a:gd name="T12" fmla="*/ 12 w 47"/>
                  <a:gd name="T13" fmla="*/ 42 h 70"/>
                  <a:gd name="T14" fmla="*/ 12 w 47"/>
                  <a:gd name="T15" fmla="*/ 49 h 70"/>
                  <a:gd name="T16" fmla="*/ 0 w 47"/>
                  <a:gd name="T17" fmla="*/ 0 h 70"/>
                  <a:gd name="T18" fmla="*/ 12 w 47"/>
                  <a:gd name="T19" fmla="*/ 0 h 70"/>
                  <a:gd name="T20" fmla="*/ 12 w 47"/>
                  <a:gd name="T21" fmla="*/ 28 h 70"/>
                  <a:gd name="T22" fmla="*/ 12 w 47"/>
                  <a:gd name="T23" fmla="*/ 28 h 70"/>
                  <a:gd name="T24" fmla="*/ 27 w 47"/>
                  <a:gd name="T25" fmla="*/ 20 h 70"/>
                  <a:gd name="T26" fmla="*/ 47 w 47"/>
                  <a:gd name="T27" fmla="*/ 44 h 70"/>
                  <a:gd name="T28" fmla="*/ 26 w 47"/>
                  <a:gd name="T29" fmla="*/ 70 h 70"/>
                  <a:gd name="T30" fmla="*/ 11 w 47"/>
                  <a:gd name="T31" fmla="*/ 62 h 70"/>
                  <a:gd name="T32" fmla="*/ 10 w 47"/>
                  <a:gd name="T33" fmla="*/ 62 h 70"/>
                  <a:gd name="T34" fmla="*/ 10 w 47"/>
                  <a:gd name="T35" fmla="*/ 69 h 70"/>
                  <a:gd name="T36" fmla="*/ 0 w 47"/>
                  <a:gd name="T37" fmla="*/ 69 h 70"/>
                  <a:gd name="T38" fmla="*/ 0 w 47"/>
                  <a:gd name="T39" fmla="*/ 56 h 70"/>
                  <a:gd name="T40" fmla="*/ 0 w 47"/>
                  <a:gd name="T41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7" h="70">
                    <a:moveTo>
                      <a:pt x="12" y="49"/>
                    </a:moveTo>
                    <a:cubicBezTo>
                      <a:pt x="12" y="50"/>
                      <a:pt x="12" y="51"/>
                      <a:pt x="12" y="52"/>
                    </a:cubicBezTo>
                    <a:cubicBezTo>
                      <a:pt x="14" y="57"/>
                      <a:pt x="18" y="61"/>
                      <a:pt x="23" y="61"/>
                    </a:cubicBezTo>
                    <a:cubicBezTo>
                      <a:pt x="30" y="61"/>
                      <a:pt x="35" y="55"/>
                      <a:pt x="35" y="45"/>
                    </a:cubicBezTo>
                    <a:cubicBezTo>
                      <a:pt x="35" y="37"/>
                      <a:pt x="31" y="30"/>
                      <a:pt x="23" y="30"/>
                    </a:cubicBezTo>
                    <a:cubicBezTo>
                      <a:pt x="18" y="30"/>
                      <a:pt x="14" y="33"/>
                      <a:pt x="12" y="39"/>
                    </a:cubicBezTo>
                    <a:cubicBezTo>
                      <a:pt x="12" y="39"/>
                      <a:pt x="12" y="40"/>
                      <a:pt x="12" y="42"/>
                    </a:cubicBezTo>
                    <a:lnTo>
                      <a:pt x="12" y="49"/>
                    </a:lnTo>
                    <a:close/>
                    <a:moveTo>
                      <a:pt x="0" y="0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12" y="28"/>
                      <a:pt x="12" y="28"/>
                      <a:pt x="12" y="28"/>
                    </a:cubicBezTo>
                    <a:cubicBezTo>
                      <a:pt x="12" y="28"/>
                      <a:pt x="12" y="28"/>
                      <a:pt x="12" y="28"/>
                    </a:cubicBezTo>
                    <a:cubicBezTo>
                      <a:pt x="15" y="23"/>
                      <a:pt x="20" y="20"/>
                      <a:pt x="27" y="20"/>
                    </a:cubicBezTo>
                    <a:cubicBezTo>
                      <a:pt x="39" y="20"/>
                      <a:pt x="47" y="30"/>
                      <a:pt x="47" y="44"/>
                    </a:cubicBezTo>
                    <a:cubicBezTo>
                      <a:pt x="47" y="62"/>
                      <a:pt x="36" y="70"/>
                      <a:pt x="26" y="70"/>
                    </a:cubicBezTo>
                    <a:cubicBezTo>
                      <a:pt x="19" y="70"/>
                      <a:pt x="14" y="68"/>
                      <a:pt x="11" y="62"/>
                    </a:cubicBezTo>
                    <a:cubicBezTo>
                      <a:pt x="10" y="62"/>
                      <a:pt x="10" y="62"/>
                      <a:pt x="10" y="62"/>
                    </a:cubicBezTo>
                    <a:cubicBezTo>
                      <a:pt x="10" y="69"/>
                      <a:pt x="10" y="69"/>
                      <a:pt x="10" y="6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66"/>
                      <a:pt x="0" y="60"/>
                      <a:pt x="0" y="56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Freeform 7">
                <a:extLst>
                  <a:ext uri="{FF2B5EF4-FFF2-40B4-BE49-F238E27FC236}">
                    <a16:creationId xmlns:a16="http://schemas.microsoft.com/office/drawing/2014/main" id="{1921467B-64E7-4F7C-AAEA-38B9D6382C34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8193088" y="1047750"/>
                <a:ext cx="79375" cy="84138"/>
              </a:xfrm>
              <a:custGeom>
                <a:avLst/>
                <a:gdLst>
                  <a:gd name="T0" fmla="*/ 24 w 48"/>
                  <a:gd name="T1" fmla="*/ 41 h 50"/>
                  <a:gd name="T2" fmla="*/ 36 w 48"/>
                  <a:gd name="T3" fmla="*/ 25 h 50"/>
                  <a:gd name="T4" fmla="*/ 25 w 48"/>
                  <a:gd name="T5" fmla="*/ 9 h 50"/>
                  <a:gd name="T6" fmla="*/ 13 w 48"/>
                  <a:gd name="T7" fmla="*/ 25 h 50"/>
                  <a:gd name="T8" fmla="*/ 24 w 48"/>
                  <a:gd name="T9" fmla="*/ 41 h 50"/>
                  <a:gd name="T10" fmla="*/ 24 w 48"/>
                  <a:gd name="T11" fmla="*/ 50 h 50"/>
                  <a:gd name="T12" fmla="*/ 0 w 48"/>
                  <a:gd name="T13" fmla="*/ 26 h 50"/>
                  <a:gd name="T14" fmla="*/ 25 w 48"/>
                  <a:gd name="T15" fmla="*/ 0 h 50"/>
                  <a:gd name="T16" fmla="*/ 48 w 48"/>
                  <a:gd name="T17" fmla="*/ 25 h 50"/>
                  <a:gd name="T18" fmla="*/ 24 w 48"/>
                  <a:gd name="T19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8" h="50">
                    <a:moveTo>
                      <a:pt x="24" y="41"/>
                    </a:moveTo>
                    <a:cubicBezTo>
                      <a:pt x="31" y="41"/>
                      <a:pt x="36" y="35"/>
                      <a:pt x="36" y="25"/>
                    </a:cubicBezTo>
                    <a:cubicBezTo>
                      <a:pt x="36" y="18"/>
                      <a:pt x="33" y="9"/>
                      <a:pt x="25" y="9"/>
                    </a:cubicBezTo>
                    <a:cubicBezTo>
                      <a:pt x="16" y="9"/>
                      <a:pt x="13" y="17"/>
                      <a:pt x="13" y="25"/>
                    </a:cubicBezTo>
                    <a:cubicBezTo>
                      <a:pt x="13" y="34"/>
                      <a:pt x="17" y="41"/>
                      <a:pt x="24" y="41"/>
                    </a:cubicBezTo>
                    <a:close/>
                    <a:moveTo>
                      <a:pt x="24" y="50"/>
                    </a:moveTo>
                    <a:cubicBezTo>
                      <a:pt x="11" y="50"/>
                      <a:pt x="0" y="41"/>
                      <a:pt x="0" y="26"/>
                    </a:cubicBezTo>
                    <a:cubicBezTo>
                      <a:pt x="0" y="10"/>
                      <a:pt x="11" y="0"/>
                      <a:pt x="25" y="0"/>
                    </a:cubicBezTo>
                    <a:cubicBezTo>
                      <a:pt x="39" y="0"/>
                      <a:pt x="48" y="10"/>
                      <a:pt x="48" y="25"/>
                    </a:cubicBezTo>
                    <a:cubicBezTo>
                      <a:pt x="48" y="42"/>
                      <a:pt x="36" y="50"/>
                      <a:pt x="24" y="5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Freeform 8">
                <a:extLst>
                  <a:ext uri="{FF2B5EF4-FFF2-40B4-BE49-F238E27FC236}">
                    <a16:creationId xmlns:a16="http://schemas.microsoft.com/office/drawing/2014/main" id="{6E004A82-9ECD-4127-BD96-96E6FDFE8CF1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8316913" y="1019175"/>
                <a:ext cx="96838" cy="111125"/>
              </a:xfrm>
              <a:custGeom>
                <a:avLst/>
                <a:gdLst>
                  <a:gd name="T0" fmla="*/ 37 w 58"/>
                  <a:gd name="T1" fmla="*/ 38 h 66"/>
                  <a:gd name="T2" fmla="*/ 32 w 58"/>
                  <a:gd name="T3" fmla="*/ 22 h 66"/>
                  <a:gd name="T4" fmla="*/ 28 w 58"/>
                  <a:gd name="T5" fmla="*/ 10 h 66"/>
                  <a:gd name="T6" fmla="*/ 28 w 58"/>
                  <a:gd name="T7" fmla="*/ 10 h 66"/>
                  <a:gd name="T8" fmla="*/ 25 w 58"/>
                  <a:gd name="T9" fmla="*/ 22 h 66"/>
                  <a:gd name="T10" fmla="*/ 20 w 58"/>
                  <a:gd name="T11" fmla="*/ 38 h 66"/>
                  <a:gd name="T12" fmla="*/ 37 w 58"/>
                  <a:gd name="T13" fmla="*/ 38 h 66"/>
                  <a:gd name="T14" fmla="*/ 18 w 58"/>
                  <a:gd name="T15" fmla="*/ 47 h 66"/>
                  <a:gd name="T16" fmla="*/ 12 w 58"/>
                  <a:gd name="T17" fmla="*/ 66 h 66"/>
                  <a:gd name="T18" fmla="*/ 0 w 58"/>
                  <a:gd name="T19" fmla="*/ 66 h 66"/>
                  <a:gd name="T20" fmla="*/ 21 w 58"/>
                  <a:gd name="T21" fmla="*/ 0 h 66"/>
                  <a:gd name="T22" fmla="*/ 36 w 58"/>
                  <a:gd name="T23" fmla="*/ 0 h 66"/>
                  <a:gd name="T24" fmla="*/ 58 w 58"/>
                  <a:gd name="T25" fmla="*/ 66 h 66"/>
                  <a:gd name="T26" fmla="*/ 45 w 58"/>
                  <a:gd name="T27" fmla="*/ 66 h 66"/>
                  <a:gd name="T28" fmla="*/ 39 w 58"/>
                  <a:gd name="T29" fmla="*/ 47 h 66"/>
                  <a:gd name="T30" fmla="*/ 18 w 58"/>
                  <a:gd name="T31" fmla="*/ 47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8" h="66">
                    <a:moveTo>
                      <a:pt x="37" y="38"/>
                    </a:moveTo>
                    <a:cubicBezTo>
                      <a:pt x="32" y="22"/>
                      <a:pt x="32" y="22"/>
                      <a:pt x="32" y="22"/>
                    </a:cubicBezTo>
                    <a:cubicBezTo>
                      <a:pt x="30" y="18"/>
                      <a:pt x="29" y="14"/>
                      <a:pt x="28" y="10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7" y="14"/>
                      <a:pt x="26" y="18"/>
                      <a:pt x="25" y="22"/>
                    </a:cubicBezTo>
                    <a:cubicBezTo>
                      <a:pt x="20" y="38"/>
                      <a:pt x="20" y="38"/>
                      <a:pt x="20" y="38"/>
                    </a:cubicBezTo>
                    <a:lnTo>
                      <a:pt x="37" y="38"/>
                    </a:lnTo>
                    <a:close/>
                    <a:moveTo>
                      <a:pt x="18" y="47"/>
                    </a:moveTo>
                    <a:cubicBezTo>
                      <a:pt x="12" y="66"/>
                      <a:pt x="12" y="66"/>
                      <a:pt x="12" y="66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58" y="66"/>
                      <a:pt x="58" y="66"/>
                      <a:pt x="58" y="66"/>
                    </a:cubicBezTo>
                    <a:cubicBezTo>
                      <a:pt x="45" y="66"/>
                      <a:pt x="45" y="66"/>
                      <a:pt x="45" y="66"/>
                    </a:cubicBezTo>
                    <a:cubicBezTo>
                      <a:pt x="39" y="47"/>
                      <a:pt x="39" y="47"/>
                      <a:pt x="39" y="47"/>
                    </a:cubicBezTo>
                    <a:lnTo>
                      <a:pt x="18" y="4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Freeform 9">
                <a:extLst>
                  <a:ext uri="{FF2B5EF4-FFF2-40B4-BE49-F238E27FC236}">
                    <a16:creationId xmlns:a16="http://schemas.microsoft.com/office/drawing/2014/main" id="{0FAE28D8-B773-41CA-97D3-63C173916F9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24863" y="1014413"/>
                <a:ext cx="73025" cy="115888"/>
              </a:xfrm>
              <a:custGeom>
                <a:avLst/>
                <a:gdLst>
                  <a:gd name="T0" fmla="*/ 12 w 44"/>
                  <a:gd name="T1" fmla="*/ 42 h 69"/>
                  <a:gd name="T2" fmla="*/ 12 w 44"/>
                  <a:gd name="T3" fmla="*/ 42 h 69"/>
                  <a:gd name="T4" fmla="*/ 16 w 44"/>
                  <a:gd name="T5" fmla="*/ 37 h 69"/>
                  <a:gd name="T6" fmla="*/ 27 w 44"/>
                  <a:gd name="T7" fmla="*/ 21 h 69"/>
                  <a:gd name="T8" fmla="*/ 42 w 44"/>
                  <a:gd name="T9" fmla="*/ 21 h 69"/>
                  <a:gd name="T10" fmla="*/ 24 w 44"/>
                  <a:gd name="T11" fmla="*/ 41 h 69"/>
                  <a:gd name="T12" fmla="*/ 44 w 44"/>
                  <a:gd name="T13" fmla="*/ 69 h 69"/>
                  <a:gd name="T14" fmla="*/ 29 w 44"/>
                  <a:gd name="T15" fmla="*/ 69 h 69"/>
                  <a:gd name="T16" fmla="*/ 16 w 44"/>
                  <a:gd name="T17" fmla="*/ 48 h 69"/>
                  <a:gd name="T18" fmla="*/ 12 w 44"/>
                  <a:gd name="T19" fmla="*/ 53 h 69"/>
                  <a:gd name="T20" fmla="*/ 12 w 44"/>
                  <a:gd name="T21" fmla="*/ 69 h 69"/>
                  <a:gd name="T22" fmla="*/ 0 w 44"/>
                  <a:gd name="T23" fmla="*/ 69 h 69"/>
                  <a:gd name="T24" fmla="*/ 0 w 44"/>
                  <a:gd name="T25" fmla="*/ 0 h 69"/>
                  <a:gd name="T26" fmla="*/ 12 w 44"/>
                  <a:gd name="T27" fmla="*/ 0 h 69"/>
                  <a:gd name="T28" fmla="*/ 12 w 44"/>
                  <a:gd name="T29" fmla="*/ 4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4" h="69">
                    <a:moveTo>
                      <a:pt x="12" y="42"/>
                    </a:moveTo>
                    <a:cubicBezTo>
                      <a:pt x="12" y="42"/>
                      <a:pt x="12" y="42"/>
                      <a:pt x="12" y="42"/>
                    </a:cubicBezTo>
                    <a:cubicBezTo>
                      <a:pt x="13" y="40"/>
                      <a:pt x="15" y="38"/>
                      <a:pt x="16" y="37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42" y="21"/>
                      <a:pt x="42" y="21"/>
                      <a:pt x="42" y="21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29" y="69"/>
                      <a:pt x="29" y="69"/>
                      <a:pt x="29" y="69"/>
                    </a:cubicBezTo>
                    <a:cubicBezTo>
                      <a:pt x="16" y="48"/>
                      <a:pt x="16" y="48"/>
                      <a:pt x="16" y="48"/>
                    </a:cubicBezTo>
                    <a:cubicBezTo>
                      <a:pt x="12" y="53"/>
                      <a:pt x="12" y="53"/>
                      <a:pt x="12" y="53"/>
                    </a:cubicBezTo>
                    <a:cubicBezTo>
                      <a:pt x="12" y="69"/>
                      <a:pt x="12" y="69"/>
                      <a:pt x="12" y="6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2" y="0"/>
                      <a:pt x="12" y="0"/>
                      <a:pt x="12" y="0"/>
                    </a:cubicBezTo>
                    <a:lnTo>
                      <a:pt x="12" y="4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  <p:sp>
            <p:nvSpPr>
              <p:cNvPr id="28" name="Freeform 10">
                <a:extLst>
                  <a:ext uri="{FF2B5EF4-FFF2-40B4-BE49-F238E27FC236}">
                    <a16:creationId xmlns:a16="http://schemas.microsoft.com/office/drawing/2014/main" id="{929F6041-9912-46C0-9372-0C93A3836847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8501063" y="1047750"/>
                <a:ext cx="66675" cy="84138"/>
              </a:xfrm>
              <a:custGeom>
                <a:avLst/>
                <a:gdLst>
                  <a:gd name="T0" fmla="*/ 28 w 40"/>
                  <a:gd name="T1" fmla="*/ 26 h 50"/>
                  <a:gd name="T2" fmla="*/ 11 w 40"/>
                  <a:gd name="T3" fmla="*/ 35 h 50"/>
                  <a:gd name="T4" fmla="*/ 18 w 40"/>
                  <a:gd name="T5" fmla="*/ 41 h 50"/>
                  <a:gd name="T6" fmla="*/ 28 w 40"/>
                  <a:gd name="T7" fmla="*/ 35 h 50"/>
                  <a:gd name="T8" fmla="*/ 28 w 40"/>
                  <a:gd name="T9" fmla="*/ 32 h 50"/>
                  <a:gd name="T10" fmla="*/ 28 w 40"/>
                  <a:gd name="T11" fmla="*/ 26 h 50"/>
                  <a:gd name="T12" fmla="*/ 40 w 40"/>
                  <a:gd name="T13" fmla="*/ 38 h 50"/>
                  <a:gd name="T14" fmla="*/ 40 w 40"/>
                  <a:gd name="T15" fmla="*/ 49 h 50"/>
                  <a:gd name="T16" fmla="*/ 30 w 40"/>
                  <a:gd name="T17" fmla="*/ 49 h 50"/>
                  <a:gd name="T18" fmla="*/ 29 w 40"/>
                  <a:gd name="T19" fmla="*/ 44 h 50"/>
                  <a:gd name="T20" fmla="*/ 29 w 40"/>
                  <a:gd name="T21" fmla="*/ 44 h 50"/>
                  <a:gd name="T22" fmla="*/ 14 w 40"/>
                  <a:gd name="T23" fmla="*/ 50 h 50"/>
                  <a:gd name="T24" fmla="*/ 0 w 40"/>
                  <a:gd name="T25" fmla="*/ 36 h 50"/>
                  <a:gd name="T26" fmla="*/ 28 w 40"/>
                  <a:gd name="T27" fmla="*/ 18 h 50"/>
                  <a:gd name="T28" fmla="*/ 28 w 40"/>
                  <a:gd name="T29" fmla="*/ 17 h 50"/>
                  <a:gd name="T30" fmla="*/ 18 w 40"/>
                  <a:gd name="T31" fmla="*/ 9 h 50"/>
                  <a:gd name="T32" fmla="*/ 5 w 40"/>
                  <a:gd name="T33" fmla="*/ 12 h 50"/>
                  <a:gd name="T34" fmla="*/ 3 w 40"/>
                  <a:gd name="T35" fmla="*/ 5 h 50"/>
                  <a:gd name="T36" fmla="*/ 20 w 40"/>
                  <a:gd name="T37" fmla="*/ 0 h 50"/>
                  <a:gd name="T38" fmla="*/ 40 w 40"/>
                  <a:gd name="T39" fmla="*/ 20 h 50"/>
                  <a:gd name="T40" fmla="*/ 40 w 40"/>
                  <a:gd name="T41" fmla="*/ 38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0" h="50">
                    <a:moveTo>
                      <a:pt x="28" y="26"/>
                    </a:moveTo>
                    <a:cubicBezTo>
                      <a:pt x="20" y="26"/>
                      <a:pt x="11" y="27"/>
                      <a:pt x="11" y="35"/>
                    </a:cubicBezTo>
                    <a:cubicBezTo>
                      <a:pt x="11" y="39"/>
                      <a:pt x="14" y="41"/>
                      <a:pt x="18" y="41"/>
                    </a:cubicBezTo>
                    <a:cubicBezTo>
                      <a:pt x="23" y="41"/>
                      <a:pt x="27" y="38"/>
                      <a:pt x="28" y="35"/>
                    </a:cubicBezTo>
                    <a:cubicBezTo>
                      <a:pt x="28" y="34"/>
                      <a:pt x="28" y="33"/>
                      <a:pt x="28" y="32"/>
                    </a:cubicBezTo>
                    <a:lnTo>
                      <a:pt x="28" y="26"/>
                    </a:lnTo>
                    <a:close/>
                    <a:moveTo>
                      <a:pt x="40" y="38"/>
                    </a:moveTo>
                    <a:cubicBezTo>
                      <a:pt x="40" y="42"/>
                      <a:pt x="40" y="46"/>
                      <a:pt x="40" y="49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29" y="44"/>
                      <a:pt x="29" y="44"/>
                      <a:pt x="29" y="44"/>
                    </a:cubicBezTo>
                    <a:cubicBezTo>
                      <a:pt x="29" y="44"/>
                      <a:pt x="29" y="44"/>
                      <a:pt x="29" y="44"/>
                    </a:cubicBezTo>
                    <a:cubicBezTo>
                      <a:pt x="26" y="47"/>
                      <a:pt x="21" y="50"/>
                      <a:pt x="14" y="50"/>
                    </a:cubicBezTo>
                    <a:cubicBezTo>
                      <a:pt x="5" y="50"/>
                      <a:pt x="0" y="43"/>
                      <a:pt x="0" y="36"/>
                    </a:cubicBezTo>
                    <a:cubicBezTo>
                      <a:pt x="0" y="24"/>
                      <a:pt x="10" y="18"/>
                      <a:pt x="28" y="18"/>
                    </a:cubicBezTo>
                    <a:cubicBezTo>
                      <a:pt x="28" y="17"/>
                      <a:pt x="28" y="17"/>
                      <a:pt x="28" y="17"/>
                    </a:cubicBezTo>
                    <a:cubicBezTo>
                      <a:pt x="28" y="14"/>
                      <a:pt x="26" y="9"/>
                      <a:pt x="18" y="9"/>
                    </a:cubicBezTo>
                    <a:cubicBezTo>
                      <a:pt x="13" y="9"/>
                      <a:pt x="9" y="10"/>
                      <a:pt x="5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7" y="2"/>
                      <a:pt x="13" y="0"/>
                      <a:pt x="20" y="0"/>
                    </a:cubicBezTo>
                    <a:cubicBezTo>
                      <a:pt x="35" y="0"/>
                      <a:pt x="40" y="10"/>
                      <a:pt x="40" y="20"/>
                    </a:cubicBezTo>
                    <a:lnTo>
                      <a:pt x="40" y="3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Freeform 11">
                <a:extLst>
                  <a:ext uri="{FF2B5EF4-FFF2-40B4-BE49-F238E27FC236}">
                    <a16:creationId xmlns:a16="http://schemas.microsoft.com/office/drawing/2014/main" id="{45CF76F2-8792-4D59-A838-3492810F587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8582025" y="1014413"/>
                <a:ext cx="79375" cy="117475"/>
              </a:xfrm>
              <a:custGeom>
                <a:avLst/>
                <a:gdLst>
                  <a:gd name="T0" fmla="*/ 35 w 48"/>
                  <a:gd name="T1" fmla="*/ 41 h 70"/>
                  <a:gd name="T2" fmla="*/ 35 w 48"/>
                  <a:gd name="T3" fmla="*/ 38 h 70"/>
                  <a:gd name="T4" fmla="*/ 25 w 48"/>
                  <a:gd name="T5" fmla="*/ 30 h 70"/>
                  <a:gd name="T6" fmla="*/ 13 w 48"/>
                  <a:gd name="T7" fmla="*/ 45 h 70"/>
                  <a:gd name="T8" fmla="*/ 24 w 48"/>
                  <a:gd name="T9" fmla="*/ 60 h 70"/>
                  <a:gd name="T10" fmla="*/ 35 w 48"/>
                  <a:gd name="T11" fmla="*/ 52 h 70"/>
                  <a:gd name="T12" fmla="*/ 35 w 48"/>
                  <a:gd name="T13" fmla="*/ 48 h 70"/>
                  <a:gd name="T14" fmla="*/ 35 w 48"/>
                  <a:gd name="T15" fmla="*/ 41 h 70"/>
                  <a:gd name="T16" fmla="*/ 47 w 48"/>
                  <a:gd name="T17" fmla="*/ 0 h 70"/>
                  <a:gd name="T18" fmla="*/ 47 w 48"/>
                  <a:gd name="T19" fmla="*/ 56 h 70"/>
                  <a:gd name="T20" fmla="*/ 48 w 48"/>
                  <a:gd name="T21" fmla="*/ 69 h 70"/>
                  <a:gd name="T22" fmla="*/ 37 w 48"/>
                  <a:gd name="T23" fmla="*/ 69 h 70"/>
                  <a:gd name="T24" fmla="*/ 36 w 48"/>
                  <a:gd name="T25" fmla="*/ 61 h 70"/>
                  <a:gd name="T26" fmla="*/ 36 w 48"/>
                  <a:gd name="T27" fmla="*/ 61 h 70"/>
                  <a:gd name="T28" fmla="*/ 21 w 48"/>
                  <a:gd name="T29" fmla="*/ 70 h 70"/>
                  <a:gd name="T30" fmla="*/ 0 w 48"/>
                  <a:gd name="T31" fmla="*/ 46 h 70"/>
                  <a:gd name="T32" fmla="*/ 22 w 48"/>
                  <a:gd name="T33" fmla="*/ 20 h 70"/>
                  <a:gd name="T34" fmla="*/ 35 w 48"/>
                  <a:gd name="T35" fmla="*/ 27 h 70"/>
                  <a:gd name="T36" fmla="*/ 35 w 48"/>
                  <a:gd name="T37" fmla="*/ 27 h 70"/>
                  <a:gd name="T38" fmla="*/ 35 w 48"/>
                  <a:gd name="T39" fmla="*/ 0 h 70"/>
                  <a:gd name="T40" fmla="*/ 47 w 48"/>
                  <a:gd name="T41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8" h="70">
                    <a:moveTo>
                      <a:pt x="35" y="41"/>
                    </a:moveTo>
                    <a:cubicBezTo>
                      <a:pt x="35" y="40"/>
                      <a:pt x="35" y="39"/>
                      <a:pt x="35" y="38"/>
                    </a:cubicBezTo>
                    <a:cubicBezTo>
                      <a:pt x="34" y="33"/>
                      <a:pt x="30" y="30"/>
                      <a:pt x="25" y="30"/>
                    </a:cubicBezTo>
                    <a:cubicBezTo>
                      <a:pt x="17" y="30"/>
                      <a:pt x="13" y="36"/>
                      <a:pt x="13" y="45"/>
                    </a:cubicBezTo>
                    <a:cubicBezTo>
                      <a:pt x="13" y="54"/>
                      <a:pt x="17" y="60"/>
                      <a:pt x="24" y="60"/>
                    </a:cubicBezTo>
                    <a:cubicBezTo>
                      <a:pt x="29" y="60"/>
                      <a:pt x="34" y="57"/>
                      <a:pt x="35" y="52"/>
                    </a:cubicBezTo>
                    <a:cubicBezTo>
                      <a:pt x="35" y="51"/>
                      <a:pt x="35" y="50"/>
                      <a:pt x="35" y="48"/>
                    </a:cubicBezTo>
                    <a:lnTo>
                      <a:pt x="35" y="41"/>
                    </a:lnTo>
                    <a:close/>
                    <a:moveTo>
                      <a:pt x="47" y="0"/>
                    </a:moveTo>
                    <a:cubicBezTo>
                      <a:pt x="47" y="56"/>
                      <a:pt x="47" y="56"/>
                      <a:pt x="47" y="56"/>
                    </a:cubicBezTo>
                    <a:cubicBezTo>
                      <a:pt x="47" y="60"/>
                      <a:pt x="47" y="66"/>
                      <a:pt x="48" y="69"/>
                    </a:cubicBezTo>
                    <a:cubicBezTo>
                      <a:pt x="37" y="69"/>
                      <a:pt x="37" y="69"/>
                      <a:pt x="37" y="69"/>
                    </a:cubicBezTo>
                    <a:cubicBezTo>
                      <a:pt x="36" y="61"/>
                      <a:pt x="36" y="61"/>
                      <a:pt x="36" y="61"/>
                    </a:cubicBezTo>
                    <a:cubicBezTo>
                      <a:pt x="36" y="61"/>
                      <a:pt x="36" y="61"/>
                      <a:pt x="36" y="61"/>
                    </a:cubicBezTo>
                    <a:cubicBezTo>
                      <a:pt x="33" y="67"/>
                      <a:pt x="28" y="70"/>
                      <a:pt x="21" y="70"/>
                    </a:cubicBezTo>
                    <a:cubicBezTo>
                      <a:pt x="9" y="70"/>
                      <a:pt x="0" y="60"/>
                      <a:pt x="0" y="46"/>
                    </a:cubicBezTo>
                    <a:cubicBezTo>
                      <a:pt x="0" y="30"/>
                      <a:pt x="10" y="20"/>
                      <a:pt x="22" y="20"/>
                    </a:cubicBezTo>
                    <a:cubicBezTo>
                      <a:pt x="28" y="20"/>
                      <a:pt x="33" y="23"/>
                      <a:pt x="35" y="27"/>
                    </a:cubicBezTo>
                    <a:cubicBezTo>
                      <a:pt x="35" y="27"/>
                      <a:pt x="35" y="27"/>
                      <a:pt x="35" y="27"/>
                    </a:cubicBezTo>
                    <a:cubicBezTo>
                      <a:pt x="35" y="0"/>
                      <a:pt x="35" y="0"/>
                      <a:pt x="35" y="0"/>
                    </a:cubicBezTo>
                    <a:lnTo>
                      <a:pt x="4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Freeform 12">
                <a:extLst>
                  <a:ext uri="{FF2B5EF4-FFF2-40B4-BE49-F238E27FC236}">
                    <a16:creationId xmlns:a16="http://schemas.microsoft.com/office/drawing/2014/main" id="{832732FE-AE2E-47F7-BEB8-EFADF7BD7266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8675688" y="1047750"/>
                <a:ext cx="73025" cy="84138"/>
              </a:xfrm>
              <a:custGeom>
                <a:avLst/>
                <a:gdLst>
                  <a:gd name="T0" fmla="*/ 32 w 44"/>
                  <a:gd name="T1" fmla="*/ 20 h 50"/>
                  <a:gd name="T2" fmla="*/ 23 w 44"/>
                  <a:gd name="T3" fmla="*/ 9 h 50"/>
                  <a:gd name="T4" fmla="*/ 12 w 44"/>
                  <a:gd name="T5" fmla="*/ 20 h 50"/>
                  <a:gd name="T6" fmla="*/ 32 w 44"/>
                  <a:gd name="T7" fmla="*/ 20 h 50"/>
                  <a:gd name="T8" fmla="*/ 12 w 44"/>
                  <a:gd name="T9" fmla="*/ 29 h 50"/>
                  <a:gd name="T10" fmla="*/ 26 w 44"/>
                  <a:gd name="T11" fmla="*/ 41 h 50"/>
                  <a:gd name="T12" fmla="*/ 39 w 44"/>
                  <a:gd name="T13" fmla="*/ 39 h 50"/>
                  <a:gd name="T14" fmla="*/ 41 w 44"/>
                  <a:gd name="T15" fmla="*/ 47 h 50"/>
                  <a:gd name="T16" fmla="*/ 24 w 44"/>
                  <a:gd name="T17" fmla="*/ 50 h 50"/>
                  <a:gd name="T18" fmla="*/ 0 w 44"/>
                  <a:gd name="T19" fmla="*/ 26 h 50"/>
                  <a:gd name="T20" fmla="*/ 23 w 44"/>
                  <a:gd name="T21" fmla="*/ 0 h 50"/>
                  <a:gd name="T22" fmla="*/ 44 w 44"/>
                  <a:gd name="T23" fmla="*/ 23 h 50"/>
                  <a:gd name="T24" fmla="*/ 43 w 44"/>
                  <a:gd name="T25" fmla="*/ 29 h 50"/>
                  <a:gd name="T26" fmla="*/ 12 w 44"/>
                  <a:gd name="T27" fmla="*/ 29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" h="50">
                    <a:moveTo>
                      <a:pt x="32" y="20"/>
                    </a:moveTo>
                    <a:cubicBezTo>
                      <a:pt x="32" y="16"/>
                      <a:pt x="30" y="9"/>
                      <a:pt x="23" y="9"/>
                    </a:cubicBezTo>
                    <a:cubicBezTo>
                      <a:pt x="15" y="9"/>
                      <a:pt x="12" y="15"/>
                      <a:pt x="12" y="20"/>
                    </a:cubicBezTo>
                    <a:lnTo>
                      <a:pt x="32" y="20"/>
                    </a:lnTo>
                    <a:close/>
                    <a:moveTo>
                      <a:pt x="12" y="29"/>
                    </a:moveTo>
                    <a:cubicBezTo>
                      <a:pt x="12" y="37"/>
                      <a:pt x="19" y="41"/>
                      <a:pt x="26" y="41"/>
                    </a:cubicBezTo>
                    <a:cubicBezTo>
                      <a:pt x="32" y="41"/>
                      <a:pt x="36" y="40"/>
                      <a:pt x="39" y="39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37" y="49"/>
                      <a:pt x="31" y="50"/>
                      <a:pt x="24" y="50"/>
                    </a:cubicBezTo>
                    <a:cubicBezTo>
                      <a:pt x="9" y="50"/>
                      <a:pt x="0" y="40"/>
                      <a:pt x="0" y="26"/>
                    </a:cubicBezTo>
                    <a:cubicBezTo>
                      <a:pt x="0" y="13"/>
                      <a:pt x="8" y="0"/>
                      <a:pt x="23" y="0"/>
                    </a:cubicBezTo>
                    <a:cubicBezTo>
                      <a:pt x="39" y="0"/>
                      <a:pt x="44" y="13"/>
                      <a:pt x="44" y="23"/>
                    </a:cubicBezTo>
                    <a:cubicBezTo>
                      <a:pt x="44" y="26"/>
                      <a:pt x="43" y="27"/>
                      <a:pt x="43" y="29"/>
                    </a:cubicBezTo>
                    <a:lnTo>
                      <a:pt x="12" y="2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  <p:sp>
            <p:nvSpPr>
              <p:cNvPr id="31" name="Freeform 13">
                <a:extLst>
                  <a:ext uri="{FF2B5EF4-FFF2-40B4-BE49-F238E27FC236}">
                    <a16:creationId xmlns:a16="http://schemas.microsoft.com/office/drawing/2014/main" id="{D20A7AA4-9DA9-4633-BD27-67BB75642B1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761413" y="1047750"/>
                <a:ext cx="119063" cy="82550"/>
              </a:xfrm>
              <a:custGeom>
                <a:avLst/>
                <a:gdLst>
                  <a:gd name="T0" fmla="*/ 1 w 71"/>
                  <a:gd name="T1" fmla="*/ 16 h 49"/>
                  <a:gd name="T2" fmla="*/ 0 w 71"/>
                  <a:gd name="T3" fmla="*/ 1 h 49"/>
                  <a:gd name="T4" fmla="*/ 10 w 71"/>
                  <a:gd name="T5" fmla="*/ 1 h 49"/>
                  <a:gd name="T6" fmla="*/ 11 w 71"/>
                  <a:gd name="T7" fmla="*/ 8 h 49"/>
                  <a:gd name="T8" fmla="*/ 11 w 71"/>
                  <a:gd name="T9" fmla="*/ 8 h 49"/>
                  <a:gd name="T10" fmla="*/ 26 w 71"/>
                  <a:gd name="T11" fmla="*/ 0 h 49"/>
                  <a:gd name="T12" fmla="*/ 39 w 71"/>
                  <a:gd name="T13" fmla="*/ 9 h 49"/>
                  <a:gd name="T14" fmla="*/ 39 w 71"/>
                  <a:gd name="T15" fmla="*/ 9 h 49"/>
                  <a:gd name="T16" fmla="*/ 45 w 71"/>
                  <a:gd name="T17" fmla="*/ 3 h 49"/>
                  <a:gd name="T18" fmla="*/ 55 w 71"/>
                  <a:gd name="T19" fmla="*/ 0 h 49"/>
                  <a:gd name="T20" fmla="*/ 71 w 71"/>
                  <a:gd name="T21" fmla="*/ 21 h 49"/>
                  <a:gd name="T22" fmla="*/ 71 w 71"/>
                  <a:gd name="T23" fmla="*/ 49 h 49"/>
                  <a:gd name="T24" fmla="*/ 59 w 71"/>
                  <a:gd name="T25" fmla="*/ 49 h 49"/>
                  <a:gd name="T26" fmla="*/ 59 w 71"/>
                  <a:gd name="T27" fmla="*/ 23 h 49"/>
                  <a:gd name="T28" fmla="*/ 50 w 71"/>
                  <a:gd name="T29" fmla="*/ 10 h 49"/>
                  <a:gd name="T30" fmla="*/ 42 w 71"/>
                  <a:gd name="T31" fmla="*/ 16 h 49"/>
                  <a:gd name="T32" fmla="*/ 41 w 71"/>
                  <a:gd name="T33" fmla="*/ 20 h 49"/>
                  <a:gd name="T34" fmla="*/ 41 w 71"/>
                  <a:gd name="T35" fmla="*/ 49 h 49"/>
                  <a:gd name="T36" fmla="*/ 30 w 71"/>
                  <a:gd name="T37" fmla="*/ 49 h 49"/>
                  <a:gd name="T38" fmla="*/ 30 w 71"/>
                  <a:gd name="T39" fmla="*/ 21 h 49"/>
                  <a:gd name="T40" fmla="*/ 22 w 71"/>
                  <a:gd name="T41" fmla="*/ 10 h 49"/>
                  <a:gd name="T42" fmla="*/ 13 w 71"/>
                  <a:gd name="T43" fmla="*/ 17 h 49"/>
                  <a:gd name="T44" fmla="*/ 12 w 71"/>
                  <a:gd name="T45" fmla="*/ 21 h 49"/>
                  <a:gd name="T46" fmla="*/ 12 w 71"/>
                  <a:gd name="T47" fmla="*/ 49 h 49"/>
                  <a:gd name="T48" fmla="*/ 1 w 71"/>
                  <a:gd name="T49" fmla="*/ 49 h 49"/>
                  <a:gd name="T50" fmla="*/ 1 w 71"/>
                  <a:gd name="T51" fmla="*/ 1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1" h="49">
                    <a:moveTo>
                      <a:pt x="1" y="16"/>
                    </a:moveTo>
                    <a:cubicBezTo>
                      <a:pt x="1" y="10"/>
                      <a:pt x="0" y="6"/>
                      <a:pt x="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4" y="5"/>
                      <a:pt x="18" y="0"/>
                      <a:pt x="26" y="0"/>
                    </a:cubicBezTo>
                    <a:cubicBezTo>
                      <a:pt x="32" y="0"/>
                      <a:pt x="37" y="4"/>
                      <a:pt x="39" y="9"/>
                    </a:cubicBezTo>
                    <a:cubicBezTo>
                      <a:pt x="39" y="9"/>
                      <a:pt x="39" y="9"/>
                      <a:pt x="39" y="9"/>
                    </a:cubicBezTo>
                    <a:cubicBezTo>
                      <a:pt x="41" y="7"/>
                      <a:pt x="43" y="5"/>
                      <a:pt x="45" y="3"/>
                    </a:cubicBezTo>
                    <a:cubicBezTo>
                      <a:pt x="48" y="1"/>
                      <a:pt x="51" y="0"/>
                      <a:pt x="55" y="0"/>
                    </a:cubicBezTo>
                    <a:cubicBezTo>
                      <a:pt x="63" y="0"/>
                      <a:pt x="71" y="6"/>
                      <a:pt x="71" y="21"/>
                    </a:cubicBezTo>
                    <a:cubicBezTo>
                      <a:pt x="71" y="49"/>
                      <a:pt x="71" y="49"/>
                      <a:pt x="71" y="49"/>
                    </a:cubicBezTo>
                    <a:cubicBezTo>
                      <a:pt x="59" y="49"/>
                      <a:pt x="59" y="49"/>
                      <a:pt x="59" y="49"/>
                    </a:cubicBezTo>
                    <a:cubicBezTo>
                      <a:pt x="59" y="23"/>
                      <a:pt x="59" y="23"/>
                      <a:pt x="59" y="23"/>
                    </a:cubicBezTo>
                    <a:cubicBezTo>
                      <a:pt x="59" y="15"/>
                      <a:pt x="56" y="10"/>
                      <a:pt x="50" y="10"/>
                    </a:cubicBezTo>
                    <a:cubicBezTo>
                      <a:pt x="46" y="10"/>
                      <a:pt x="43" y="13"/>
                      <a:pt x="42" y="16"/>
                    </a:cubicBezTo>
                    <a:cubicBezTo>
                      <a:pt x="42" y="18"/>
                      <a:pt x="41" y="19"/>
                      <a:pt x="41" y="20"/>
                    </a:cubicBezTo>
                    <a:cubicBezTo>
                      <a:pt x="41" y="49"/>
                      <a:pt x="41" y="49"/>
                      <a:pt x="41" y="49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30" y="21"/>
                      <a:pt x="30" y="21"/>
                      <a:pt x="30" y="21"/>
                    </a:cubicBezTo>
                    <a:cubicBezTo>
                      <a:pt x="30" y="15"/>
                      <a:pt x="27" y="10"/>
                      <a:pt x="22" y="10"/>
                    </a:cubicBezTo>
                    <a:cubicBezTo>
                      <a:pt x="17" y="10"/>
                      <a:pt x="14" y="14"/>
                      <a:pt x="13" y="17"/>
                    </a:cubicBezTo>
                    <a:cubicBezTo>
                      <a:pt x="12" y="18"/>
                      <a:pt x="12" y="20"/>
                      <a:pt x="12" y="21"/>
                    </a:cubicBezTo>
                    <a:cubicBezTo>
                      <a:pt x="12" y="49"/>
                      <a:pt x="12" y="49"/>
                      <a:pt x="12" y="49"/>
                    </a:cubicBezTo>
                    <a:cubicBezTo>
                      <a:pt x="1" y="49"/>
                      <a:pt x="1" y="49"/>
                      <a:pt x="1" y="49"/>
                    </a:cubicBezTo>
                    <a:lnTo>
                      <a:pt x="1" y="1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Freeform 14">
                <a:extLst>
                  <a:ext uri="{FF2B5EF4-FFF2-40B4-BE49-F238E27FC236}">
                    <a16:creationId xmlns:a16="http://schemas.microsoft.com/office/drawing/2014/main" id="{98A6A288-7FD4-47B7-A55F-7C592C269781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8896350" y="1017588"/>
                <a:ext cx="23813" cy="112713"/>
              </a:xfrm>
              <a:custGeom>
                <a:avLst/>
                <a:gdLst>
                  <a:gd name="T0" fmla="*/ 1 w 14"/>
                  <a:gd name="T1" fmla="*/ 19 h 67"/>
                  <a:gd name="T2" fmla="*/ 13 w 14"/>
                  <a:gd name="T3" fmla="*/ 19 h 67"/>
                  <a:gd name="T4" fmla="*/ 13 w 14"/>
                  <a:gd name="T5" fmla="*/ 67 h 67"/>
                  <a:gd name="T6" fmla="*/ 1 w 14"/>
                  <a:gd name="T7" fmla="*/ 67 h 67"/>
                  <a:gd name="T8" fmla="*/ 1 w 14"/>
                  <a:gd name="T9" fmla="*/ 19 h 67"/>
                  <a:gd name="T10" fmla="*/ 7 w 14"/>
                  <a:gd name="T11" fmla="*/ 13 h 67"/>
                  <a:gd name="T12" fmla="*/ 0 w 14"/>
                  <a:gd name="T13" fmla="*/ 6 h 67"/>
                  <a:gd name="T14" fmla="*/ 7 w 14"/>
                  <a:gd name="T15" fmla="*/ 0 h 67"/>
                  <a:gd name="T16" fmla="*/ 14 w 14"/>
                  <a:gd name="T17" fmla="*/ 6 h 67"/>
                  <a:gd name="T18" fmla="*/ 7 w 14"/>
                  <a:gd name="T19" fmla="*/ 1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67">
                    <a:moveTo>
                      <a:pt x="1" y="19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3" y="67"/>
                      <a:pt x="13" y="67"/>
                      <a:pt x="13" y="67"/>
                    </a:cubicBezTo>
                    <a:cubicBezTo>
                      <a:pt x="1" y="67"/>
                      <a:pt x="1" y="67"/>
                      <a:pt x="1" y="67"/>
                    </a:cubicBezTo>
                    <a:lnTo>
                      <a:pt x="1" y="19"/>
                    </a:lnTo>
                    <a:close/>
                    <a:moveTo>
                      <a:pt x="7" y="13"/>
                    </a:moveTo>
                    <a:cubicBezTo>
                      <a:pt x="3" y="13"/>
                      <a:pt x="0" y="10"/>
                      <a:pt x="0" y="6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1" y="0"/>
                      <a:pt x="14" y="3"/>
                      <a:pt x="14" y="6"/>
                    </a:cubicBezTo>
                    <a:cubicBezTo>
                      <a:pt x="14" y="10"/>
                      <a:pt x="11" y="13"/>
                      <a:pt x="7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3" name="Ryhmä 32">
              <a:extLst>
                <a:ext uri="{FF2B5EF4-FFF2-40B4-BE49-F238E27FC236}">
                  <a16:creationId xmlns:a16="http://schemas.microsoft.com/office/drawing/2014/main" id="{A70AE9FF-360A-468A-9AC8-24ED43C6FFCC}"/>
                </a:ext>
              </a:extLst>
            </p:cNvPr>
            <p:cNvGrpSpPr/>
            <p:nvPr userDrawn="1"/>
          </p:nvGrpSpPr>
          <p:grpSpPr>
            <a:xfrm>
              <a:off x="8206565" y="149226"/>
              <a:ext cx="650908" cy="667059"/>
              <a:chOff x="8070850" y="149225"/>
              <a:chExt cx="774700" cy="809626"/>
            </a:xfrm>
          </p:grpSpPr>
          <p:sp>
            <p:nvSpPr>
              <p:cNvPr id="34" name="Freeform 15">
                <a:extLst>
                  <a:ext uri="{FF2B5EF4-FFF2-40B4-BE49-F238E27FC236}">
                    <a16:creationId xmlns:a16="http://schemas.microsoft.com/office/drawing/2014/main" id="{15AF1242-12ED-4BF3-83C2-474DABEC803D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8070850" y="344488"/>
                <a:ext cx="774700" cy="614363"/>
              </a:xfrm>
              <a:custGeom>
                <a:avLst/>
                <a:gdLst>
                  <a:gd name="T0" fmla="*/ 217 w 464"/>
                  <a:gd name="T1" fmla="*/ 181 h 367"/>
                  <a:gd name="T2" fmla="*/ 172 w 464"/>
                  <a:gd name="T3" fmla="*/ 66 h 367"/>
                  <a:gd name="T4" fmla="*/ 115 w 464"/>
                  <a:gd name="T5" fmla="*/ 181 h 367"/>
                  <a:gd name="T6" fmla="*/ 217 w 464"/>
                  <a:gd name="T7" fmla="*/ 181 h 367"/>
                  <a:gd name="T8" fmla="*/ 353 w 464"/>
                  <a:gd name="T9" fmla="*/ 181 h 367"/>
                  <a:gd name="T10" fmla="*/ 308 w 464"/>
                  <a:gd name="T11" fmla="*/ 67 h 367"/>
                  <a:gd name="T12" fmla="*/ 253 w 464"/>
                  <a:gd name="T13" fmla="*/ 181 h 367"/>
                  <a:gd name="T14" fmla="*/ 353 w 464"/>
                  <a:gd name="T15" fmla="*/ 181 h 367"/>
                  <a:gd name="T16" fmla="*/ 233 w 464"/>
                  <a:gd name="T17" fmla="*/ 220 h 367"/>
                  <a:gd name="T18" fmla="*/ 222 w 464"/>
                  <a:gd name="T19" fmla="*/ 243 h 367"/>
                  <a:gd name="T20" fmla="*/ 172 w 464"/>
                  <a:gd name="T21" fmla="*/ 347 h 367"/>
                  <a:gd name="T22" fmla="*/ 165 w 464"/>
                  <a:gd name="T23" fmla="*/ 367 h 367"/>
                  <a:gd name="T24" fmla="*/ 136 w 464"/>
                  <a:gd name="T25" fmla="*/ 367 h 367"/>
                  <a:gd name="T26" fmla="*/ 145 w 464"/>
                  <a:gd name="T27" fmla="*/ 353 h 367"/>
                  <a:gd name="T28" fmla="*/ 164 w 464"/>
                  <a:gd name="T29" fmla="*/ 315 h 367"/>
                  <a:gd name="T30" fmla="*/ 220 w 464"/>
                  <a:gd name="T31" fmla="*/ 199 h 367"/>
                  <a:gd name="T32" fmla="*/ 222 w 464"/>
                  <a:gd name="T33" fmla="*/ 195 h 367"/>
                  <a:gd name="T34" fmla="*/ 218 w 464"/>
                  <a:gd name="T35" fmla="*/ 195 h 367"/>
                  <a:gd name="T36" fmla="*/ 112 w 464"/>
                  <a:gd name="T37" fmla="*/ 195 h 367"/>
                  <a:gd name="T38" fmla="*/ 107 w 464"/>
                  <a:gd name="T39" fmla="*/ 198 h 367"/>
                  <a:gd name="T40" fmla="*/ 34 w 464"/>
                  <a:gd name="T41" fmla="*/ 352 h 367"/>
                  <a:gd name="T42" fmla="*/ 29 w 464"/>
                  <a:gd name="T43" fmla="*/ 367 h 367"/>
                  <a:gd name="T44" fmla="*/ 0 w 464"/>
                  <a:gd name="T45" fmla="*/ 367 h 367"/>
                  <a:gd name="T46" fmla="*/ 8 w 464"/>
                  <a:gd name="T47" fmla="*/ 353 h 367"/>
                  <a:gd name="T48" fmla="*/ 31 w 464"/>
                  <a:gd name="T49" fmla="*/ 307 h 367"/>
                  <a:gd name="T50" fmla="*/ 91 w 464"/>
                  <a:gd name="T51" fmla="*/ 183 h 367"/>
                  <a:gd name="T52" fmla="*/ 174 w 464"/>
                  <a:gd name="T53" fmla="*/ 14 h 367"/>
                  <a:gd name="T54" fmla="*/ 181 w 464"/>
                  <a:gd name="T55" fmla="*/ 0 h 367"/>
                  <a:gd name="T56" fmla="*/ 242 w 464"/>
                  <a:gd name="T57" fmla="*/ 155 h 367"/>
                  <a:gd name="T58" fmla="*/ 317 w 464"/>
                  <a:gd name="T59" fmla="*/ 0 h 367"/>
                  <a:gd name="T60" fmla="*/ 325 w 464"/>
                  <a:gd name="T61" fmla="*/ 18 h 367"/>
                  <a:gd name="T62" fmla="*/ 455 w 464"/>
                  <a:gd name="T63" fmla="*/ 348 h 367"/>
                  <a:gd name="T64" fmla="*/ 464 w 464"/>
                  <a:gd name="T65" fmla="*/ 367 h 367"/>
                  <a:gd name="T66" fmla="*/ 423 w 464"/>
                  <a:gd name="T67" fmla="*/ 367 h 367"/>
                  <a:gd name="T68" fmla="*/ 406 w 464"/>
                  <a:gd name="T69" fmla="*/ 315 h 367"/>
                  <a:gd name="T70" fmla="*/ 360 w 464"/>
                  <a:gd name="T71" fmla="*/ 195 h 367"/>
                  <a:gd name="T72" fmla="*/ 258 w 464"/>
                  <a:gd name="T73" fmla="*/ 195 h 367"/>
                  <a:gd name="T74" fmla="*/ 327 w 464"/>
                  <a:gd name="T75" fmla="*/ 367 h 367"/>
                  <a:gd name="T76" fmla="*/ 286 w 464"/>
                  <a:gd name="T77" fmla="*/ 367 h 367"/>
                  <a:gd name="T78" fmla="*/ 267 w 464"/>
                  <a:gd name="T79" fmla="*/ 309 h 367"/>
                  <a:gd name="T80" fmla="*/ 234 w 464"/>
                  <a:gd name="T81" fmla="*/ 223 h 367"/>
                  <a:gd name="T82" fmla="*/ 233 w 464"/>
                  <a:gd name="T83" fmla="*/ 220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64" h="367">
                    <a:moveTo>
                      <a:pt x="217" y="181"/>
                    </a:moveTo>
                    <a:cubicBezTo>
                      <a:pt x="202" y="143"/>
                      <a:pt x="187" y="105"/>
                      <a:pt x="172" y="66"/>
                    </a:cubicBezTo>
                    <a:cubicBezTo>
                      <a:pt x="153" y="105"/>
                      <a:pt x="134" y="143"/>
                      <a:pt x="115" y="181"/>
                    </a:cubicBezTo>
                    <a:lnTo>
                      <a:pt x="217" y="181"/>
                    </a:lnTo>
                    <a:close/>
                    <a:moveTo>
                      <a:pt x="353" y="181"/>
                    </a:moveTo>
                    <a:cubicBezTo>
                      <a:pt x="338" y="143"/>
                      <a:pt x="323" y="105"/>
                      <a:pt x="308" y="67"/>
                    </a:cubicBezTo>
                    <a:cubicBezTo>
                      <a:pt x="300" y="80"/>
                      <a:pt x="252" y="178"/>
                      <a:pt x="253" y="181"/>
                    </a:cubicBezTo>
                    <a:lnTo>
                      <a:pt x="353" y="181"/>
                    </a:lnTo>
                    <a:close/>
                    <a:moveTo>
                      <a:pt x="233" y="220"/>
                    </a:moveTo>
                    <a:cubicBezTo>
                      <a:pt x="229" y="228"/>
                      <a:pt x="225" y="236"/>
                      <a:pt x="222" y="243"/>
                    </a:cubicBezTo>
                    <a:cubicBezTo>
                      <a:pt x="205" y="278"/>
                      <a:pt x="189" y="312"/>
                      <a:pt x="172" y="347"/>
                    </a:cubicBezTo>
                    <a:cubicBezTo>
                      <a:pt x="169" y="353"/>
                      <a:pt x="168" y="360"/>
                      <a:pt x="165" y="367"/>
                    </a:cubicBezTo>
                    <a:cubicBezTo>
                      <a:pt x="136" y="367"/>
                      <a:pt x="136" y="367"/>
                      <a:pt x="136" y="367"/>
                    </a:cubicBezTo>
                    <a:cubicBezTo>
                      <a:pt x="139" y="362"/>
                      <a:pt x="142" y="357"/>
                      <a:pt x="145" y="353"/>
                    </a:cubicBezTo>
                    <a:cubicBezTo>
                      <a:pt x="151" y="340"/>
                      <a:pt x="158" y="327"/>
                      <a:pt x="164" y="315"/>
                    </a:cubicBezTo>
                    <a:cubicBezTo>
                      <a:pt x="183" y="276"/>
                      <a:pt x="202" y="237"/>
                      <a:pt x="220" y="199"/>
                    </a:cubicBezTo>
                    <a:cubicBezTo>
                      <a:pt x="221" y="198"/>
                      <a:pt x="221" y="197"/>
                      <a:pt x="222" y="195"/>
                    </a:cubicBezTo>
                    <a:cubicBezTo>
                      <a:pt x="220" y="195"/>
                      <a:pt x="219" y="195"/>
                      <a:pt x="218" y="195"/>
                    </a:cubicBezTo>
                    <a:cubicBezTo>
                      <a:pt x="183" y="195"/>
                      <a:pt x="147" y="195"/>
                      <a:pt x="112" y="195"/>
                    </a:cubicBezTo>
                    <a:cubicBezTo>
                      <a:pt x="110" y="195"/>
                      <a:pt x="108" y="195"/>
                      <a:pt x="107" y="198"/>
                    </a:cubicBezTo>
                    <a:cubicBezTo>
                      <a:pt x="83" y="249"/>
                      <a:pt x="58" y="300"/>
                      <a:pt x="34" y="352"/>
                    </a:cubicBezTo>
                    <a:cubicBezTo>
                      <a:pt x="31" y="356"/>
                      <a:pt x="31" y="362"/>
                      <a:pt x="29" y="367"/>
                    </a:cubicBezTo>
                    <a:cubicBezTo>
                      <a:pt x="0" y="367"/>
                      <a:pt x="0" y="367"/>
                      <a:pt x="0" y="367"/>
                    </a:cubicBezTo>
                    <a:cubicBezTo>
                      <a:pt x="3" y="362"/>
                      <a:pt x="6" y="358"/>
                      <a:pt x="8" y="353"/>
                    </a:cubicBezTo>
                    <a:cubicBezTo>
                      <a:pt x="16" y="338"/>
                      <a:pt x="23" y="323"/>
                      <a:pt x="31" y="307"/>
                    </a:cubicBezTo>
                    <a:cubicBezTo>
                      <a:pt x="51" y="266"/>
                      <a:pt x="71" y="225"/>
                      <a:pt x="91" y="183"/>
                    </a:cubicBezTo>
                    <a:cubicBezTo>
                      <a:pt x="119" y="127"/>
                      <a:pt x="146" y="70"/>
                      <a:pt x="174" y="14"/>
                    </a:cubicBezTo>
                    <a:cubicBezTo>
                      <a:pt x="176" y="9"/>
                      <a:pt x="178" y="5"/>
                      <a:pt x="181" y="0"/>
                    </a:cubicBezTo>
                    <a:cubicBezTo>
                      <a:pt x="201" y="52"/>
                      <a:pt x="222" y="103"/>
                      <a:pt x="242" y="155"/>
                    </a:cubicBezTo>
                    <a:cubicBezTo>
                      <a:pt x="267" y="103"/>
                      <a:pt x="292" y="52"/>
                      <a:pt x="317" y="0"/>
                    </a:cubicBezTo>
                    <a:cubicBezTo>
                      <a:pt x="320" y="7"/>
                      <a:pt x="323" y="13"/>
                      <a:pt x="325" y="18"/>
                    </a:cubicBezTo>
                    <a:cubicBezTo>
                      <a:pt x="368" y="128"/>
                      <a:pt x="412" y="238"/>
                      <a:pt x="455" y="348"/>
                    </a:cubicBezTo>
                    <a:cubicBezTo>
                      <a:pt x="457" y="354"/>
                      <a:pt x="461" y="360"/>
                      <a:pt x="464" y="367"/>
                    </a:cubicBezTo>
                    <a:cubicBezTo>
                      <a:pt x="423" y="367"/>
                      <a:pt x="423" y="367"/>
                      <a:pt x="423" y="367"/>
                    </a:cubicBezTo>
                    <a:cubicBezTo>
                      <a:pt x="421" y="348"/>
                      <a:pt x="413" y="332"/>
                      <a:pt x="406" y="315"/>
                    </a:cubicBezTo>
                    <a:cubicBezTo>
                      <a:pt x="391" y="275"/>
                      <a:pt x="375" y="235"/>
                      <a:pt x="360" y="195"/>
                    </a:cubicBezTo>
                    <a:cubicBezTo>
                      <a:pt x="258" y="195"/>
                      <a:pt x="258" y="195"/>
                      <a:pt x="258" y="195"/>
                    </a:cubicBezTo>
                    <a:cubicBezTo>
                      <a:pt x="281" y="253"/>
                      <a:pt x="302" y="310"/>
                      <a:pt x="327" y="367"/>
                    </a:cubicBezTo>
                    <a:cubicBezTo>
                      <a:pt x="286" y="367"/>
                      <a:pt x="286" y="367"/>
                      <a:pt x="286" y="367"/>
                    </a:cubicBezTo>
                    <a:cubicBezTo>
                      <a:pt x="284" y="346"/>
                      <a:pt x="274" y="328"/>
                      <a:pt x="267" y="309"/>
                    </a:cubicBezTo>
                    <a:cubicBezTo>
                      <a:pt x="257" y="280"/>
                      <a:pt x="245" y="252"/>
                      <a:pt x="234" y="223"/>
                    </a:cubicBezTo>
                    <a:cubicBezTo>
                      <a:pt x="234" y="222"/>
                      <a:pt x="234" y="222"/>
                      <a:pt x="233" y="220"/>
                    </a:cubicBezTo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Freeform 16">
                <a:extLst>
                  <a:ext uri="{FF2B5EF4-FFF2-40B4-BE49-F238E27FC236}">
                    <a16:creationId xmlns:a16="http://schemas.microsoft.com/office/drawing/2014/main" id="{22AE32C6-38C1-4E5F-A200-587F97A3820A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8264525" y="149225"/>
                <a:ext cx="206375" cy="157163"/>
              </a:xfrm>
              <a:custGeom>
                <a:avLst/>
                <a:gdLst>
                  <a:gd name="T0" fmla="*/ 33 w 124"/>
                  <a:gd name="T1" fmla="*/ 45 h 94"/>
                  <a:gd name="T2" fmla="*/ 40 w 124"/>
                  <a:gd name="T3" fmla="*/ 67 h 94"/>
                  <a:gd name="T4" fmla="*/ 84 w 124"/>
                  <a:gd name="T5" fmla="*/ 73 h 94"/>
                  <a:gd name="T6" fmla="*/ 86 w 124"/>
                  <a:gd name="T7" fmla="*/ 20 h 94"/>
                  <a:gd name="T8" fmla="*/ 47 w 124"/>
                  <a:gd name="T9" fmla="*/ 15 h 94"/>
                  <a:gd name="T10" fmla="*/ 33 w 124"/>
                  <a:gd name="T11" fmla="*/ 45 h 94"/>
                  <a:gd name="T12" fmla="*/ 64 w 124"/>
                  <a:gd name="T13" fmla="*/ 0 h 94"/>
                  <a:gd name="T14" fmla="*/ 108 w 124"/>
                  <a:gd name="T15" fmla="*/ 17 h 94"/>
                  <a:gd name="T16" fmla="*/ 106 w 124"/>
                  <a:gd name="T17" fmla="*/ 76 h 94"/>
                  <a:gd name="T18" fmla="*/ 56 w 124"/>
                  <a:gd name="T19" fmla="*/ 92 h 94"/>
                  <a:gd name="T20" fmla="*/ 19 w 124"/>
                  <a:gd name="T21" fmla="*/ 74 h 94"/>
                  <a:gd name="T22" fmla="*/ 25 w 124"/>
                  <a:gd name="T23" fmla="*/ 13 h 94"/>
                  <a:gd name="T24" fmla="*/ 64 w 124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" h="94">
                    <a:moveTo>
                      <a:pt x="33" y="45"/>
                    </a:moveTo>
                    <a:cubicBezTo>
                      <a:pt x="33" y="54"/>
                      <a:pt x="35" y="60"/>
                      <a:pt x="40" y="67"/>
                    </a:cubicBezTo>
                    <a:cubicBezTo>
                      <a:pt x="51" y="84"/>
                      <a:pt x="70" y="86"/>
                      <a:pt x="84" y="73"/>
                    </a:cubicBezTo>
                    <a:cubicBezTo>
                      <a:pt x="98" y="58"/>
                      <a:pt x="99" y="35"/>
                      <a:pt x="86" y="20"/>
                    </a:cubicBezTo>
                    <a:cubicBezTo>
                      <a:pt x="76" y="8"/>
                      <a:pt x="60" y="6"/>
                      <a:pt x="47" y="15"/>
                    </a:cubicBezTo>
                    <a:cubicBezTo>
                      <a:pt x="37" y="22"/>
                      <a:pt x="33" y="33"/>
                      <a:pt x="33" y="45"/>
                    </a:cubicBezTo>
                    <a:moveTo>
                      <a:pt x="64" y="0"/>
                    </a:moveTo>
                    <a:cubicBezTo>
                      <a:pt x="81" y="0"/>
                      <a:pt x="96" y="5"/>
                      <a:pt x="108" y="17"/>
                    </a:cubicBezTo>
                    <a:cubicBezTo>
                      <a:pt x="124" y="35"/>
                      <a:pt x="123" y="60"/>
                      <a:pt x="106" y="76"/>
                    </a:cubicBezTo>
                    <a:cubicBezTo>
                      <a:pt x="92" y="89"/>
                      <a:pt x="75" y="94"/>
                      <a:pt x="56" y="92"/>
                    </a:cubicBezTo>
                    <a:cubicBezTo>
                      <a:pt x="42" y="90"/>
                      <a:pt x="29" y="85"/>
                      <a:pt x="19" y="74"/>
                    </a:cubicBezTo>
                    <a:cubicBezTo>
                      <a:pt x="0" y="54"/>
                      <a:pt x="6" y="27"/>
                      <a:pt x="25" y="13"/>
                    </a:cubicBezTo>
                    <a:cubicBezTo>
                      <a:pt x="36" y="4"/>
                      <a:pt x="49" y="0"/>
                      <a:pt x="64" y="0"/>
                    </a:cubicBezTo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8361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kgrundsfärg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F58B9048-24E8-48D2-B14F-BC262D3A54B8}" type="datetime1">
              <a:rPr lang="fi-FI" smtClean="0"/>
              <a:t>7.9.2023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D9553030-DA0E-469A-A148-F21CB72F8278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20A1DE7F-88B0-43ED-B7F5-358D4FBB16AB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8143875" y="149225"/>
            <a:ext cx="760413" cy="811213"/>
            <a:chOff x="5130" y="94"/>
            <a:chExt cx="479" cy="511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2F6C1C24-3A5B-421B-AC78-E4FDD3D47027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5130" y="94"/>
              <a:ext cx="479" cy="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375E8463-E448-4CC8-98D5-B5A50EA4DA4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29" y="529"/>
              <a:ext cx="50" cy="75"/>
            </a:xfrm>
            <a:custGeom>
              <a:avLst/>
              <a:gdLst>
                <a:gd name="T0" fmla="*/ 29 w 58"/>
                <a:gd name="T1" fmla="*/ 5 h 87"/>
                <a:gd name="T2" fmla="*/ 24 w 58"/>
                <a:gd name="T3" fmla="*/ 10 h 87"/>
                <a:gd name="T4" fmla="*/ 29 w 58"/>
                <a:gd name="T5" fmla="*/ 14 h 87"/>
                <a:gd name="T6" fmla="*/ 33 w 58"/>
                <a:gd name="T7" fmla="*/ 9 h 87"/>
                <a:gd name="T8" fmla="*/ 29 w 58"/>
                <a:gd name="T9" fmla="*/ 5 h 87"/>
                <a:gd name="T10" fmla="*/ 37 w 58"/>
                <a:gd name="T11" fmla="*/ 59 h 87"/>
                <a:gd name="T12" fmla="*/ 32 w 58"/>
                <a:gd name="T13" fmla="*/ 43 h 87"/>
                <a:gd name="T14" fmla="*/ 28 w 58"/>
                <a:gd name="T15" fmla="*/ 31 h 87"/>
                <a:gd name="T16" fmla="*/ 28 w 58"/>
                <a:gd name="T17" fmla="*/ 31 h 87"/>
                <a:gd name="T18" fmla="*/ 25 w 58"/>
                <a:gd name="T19" fmla="*/ 43 h 87"/>
                <a:gd name="T20" fmla="*/ 20 w 58"/>
                <a:gd name="T21" fmla="*/ 59 h 87"/>
                <a:gd name="T22" fmla="*/ 37 w 58"/>
                <a:gd name="T23" fmla="*/ 59 h 87"/>
                <a:gd name="T24" fmla="*/ 29 w 58"/>
                <a:gd name="T25" fmla="*/ 0 h 87"/>
                <a:gd name="T26" fmla="*/ 39 w 58"/>
                <a:gd name="T27" fmla="*/ 10 h 87"/>
                <a:gd name="T28" fmla="*/ 29 w 58"/>
                <a:gd name="T29" fmla="*/ 19 h 87"/>
                <a:gd name="T30" fmla="*/ 18 w 58"/>
                <a:gd name="T31" fmla="*/ 10 h 87"/>
                <a:gd name="T32" fmla="*/ 29 w 58"/>
                <a:gd name="T33" fmla="*/ 0 h 87"/>
                <a:gd name="T34" fmla="*/ 18 w 58"/>
                <a:gd name="T35" fmla="*/ 68 h 87"/>
                <a:gd name="T36" fmla="*/ 12 w 58"/>
                <a:gd name="T37" fmla="*/ 87 h 87"/>
                <a:gd name="T38" fmla="*/ 0 w 58"/>
                <a:gd name="T39" fmla="*/ 87 h 87"/>
                <a:gd name="T40" fmla="*/ 21 w 58"/>
                <a:gd name="T41" fmla="*/ 21 h 87"/>
                <a:gd name="T42" fmla="*/ 36 w 58"/>
                <a:gd name="T43" fmla="*/ 21 h 87"/>
                <a:gd name="T44" fmla="*/ 58 w 58"/>
                <a:gd name="T45" fmla="*/ 87 h 87"/>
                <a:gd name="T46" fmla="*/ 45 w 58"/>
                <a:gd name="T47" fmla="*/ 87 h 87"/>
                <a:gd name="T48" fmla="*/ 39 w 58"/>
                <a:gd name="T49" fmla="*/ 68 h 87"/>
                <a:gd name="T50" fmla="*/ 18 w 58"/>
                <a:gd name="T51" fmla="*/ 68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8" h="87">
                  <a:moveTo>
                    <a:pt x="29" y="5"/>
                  </a:moveTo>
                  <a:cubicBezTo>
                    <a:pt x="26" y="5"/>
                    <a:pt x="24" y="7"/>
                    <a:pt x="24" y="10"/>
                  </a:cubicBezTo>
                  <a:cubicBezTo>
                    <a:pt x="24" y="12"/>
                    <a:pt x="26" y="14"/>
                    <a:pt x="29" y="14"/>
                  </a:cubicBezTo>
                  <a:cubicBezTo>
                    <a:pt x="32" y="14"/>
                    <a:pt x="33" y="12"/>
                    <a:pt x="33" y="9"/>
                  </a:cubicBezTo>
                  <a:cubicBezTo>
                    <a:pt x="33" y="7"/>
                    <a:pt x="32" y="5"/>
                    <a:pt x="29" y="5"/>
                  </a:cubicBezTo>
                  <a:close/>
                  <a:moveTo>
                    <a:pt x="37" y="59"/>
                  </a:moveTo>
                  <a:cubicBezTo>
                    <a:pt x="32" y="43"/>
                    <a:pt x="32" y="43"/>
                    <a:pt x="32" y="43"/>
                  </a:cubicBezTo>
                  <a:cubicBezTo>
                    <a:pt x="30" y="39"/>
                    <a:pt x="29" y="35"/>
                    <a:pt x="28" y="31"/>
                  </a:cubicBezTo>
                  <a:cubicBezTo>
                    <a:pt x="28" y="31"/>
                    <a:pt x="28" y="31"/>
                    <a:pt x="28" y="31"/>
                  </a:cubicBezTo>
                  <a:cubicBezTo>
                    <a:pt x="27" y="35"/>
                    <a:pt x="26" y="39"/>
                    <a:pt x="25" y="43"/>
                  </a:cubicBezTo>
                  <a:cubicBezTo>
                    <a:pt x="20" y="59"/>
                    <a:pt x="20" y="59"/>
                    <a:pt x="20" y="59"/>
                  </a:cubicBezTo>
                  <a:lnTo>
                    <a:pt x="37" y="59"/>
                  </a:lnTo>
                  <a:close/>
                  <a:moveTo>
                    <a:pt x="29" y="0"/>
                  </a:moveTo>
                  <a:cubicBezTo>
                    <a:pt x="36" y="0"/>
                    <a:pt x="39" y="4"/>
                    <a:pt x="39" y="10"/>
                  </a:cubicBezTo>
                  <a:cubicBezTo>
                    <a:pt x="39" y="15"/>
                    <a:pt x="35" y="19"/>
                    <a:pt x="29" y="19"/>
                  </a:cubicBezTo>
                  <a:cubicBezTo>
                    <a:pt x="22" y="19"/>
                    <a:pt x="18" y="15"/>
                    <a:pt x="18" y="10"/>
                  </a:cubicBezTo>
                  <a:cubicBezTo>
                    <a:pt x="18" y="5"/>
                    <a:pt x="22" y="0"/>
                    <a:pt x="29" y="0"/>
                  </a:cubicBezTo>
                  <a:close/>
                  <a:moveTo>
                    <a:pt x="18" y="68"/>
                  </a:moveTo>
                  <a:cubicBezTo>
                    <a:pt x="12" y="87"/>
                    <a:pt x="12" y="87"/>
                    <a:pt x="12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45" y="87"/>
                    <a:pt x="45" y="87"/>
                    <a:pt x="45" y="87"/>
                  </a:cubicBezTo>
                  <a:cubicBezTo>
                    <a:pt x="39" y="68"/>
                    <a:pt x="39" y="68"/>
                    <a:pt x="39" y="68"/>
                  </a:cubicBezTo>
                  <a:lnTo>
                    <a:pt x="18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13019BA2-F5FC-456D-89A3-BF295C5E6D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86" y="544"/>
              <a:ext cx="40" cy="61"/>
            </a:xfrm>
            <a:custGeom>
              <a:avLst/>
              <a:gdLst>
                <a:gd name="T0" fmla="*/ 12 w 47"/>
                <a:gd name="T1" fmla="*/ 49 h 70"/>
                <a:gd name="T2" fmla="*/ 12 w 47"/>
                <a:gd name="T3" fmla="*/ 52 h 70"/>
                <a:gd name="T4" fmla="*/ 23 w 47"/>
                <a:gd name="T5" fmla="*/ 61 h 70"/>
                <a:gd name="T6" fmla="*/ 35 w 47"/>
                <a:gd name="T7" fmla="*/ 45 h 70"/>
                <a:gd name="T8" fmla="*/ 23 w 47"/>
                <a:gd name="T9" fmla="*/ 30 h 70"/>
                <a:gd name="T10" fmla="*/ 12 w 47"/>
                <a:gd name="T11" fmla="*/ 39 h 70"/>
                <a:gd name="T12" fmla="*/ 12 w 47"/>
                <a:gd name="T13" fmla="*/ 42 h 70"/>
                <a:gd name="T14" fmla="*/ 12 w 47"/>
                <a:gd name="T15" fmla="*/ 49 h 70"/>
                <a:gd name="T16" fmla="*/ 0 w 47"/>
                <a:gd name="T17" fmla="*/ 0 h 70"/>
                <a:gd name="T18" fmla="*/ 12 w 47"/>
                <a:gd name="T19" fmla="*/ 0 h 70"/>
                <a:gd name="T20" fmla="*/ 12 w 47"/>
                <a:gd name="T21" fmla="*/ 28 h 70"/>
                <a:gd name="T22" fmla="*/ 12 w 47"/>
                <a:gd name="T23" fmla="*/ 28 h 70"/>
                <a:gd name="T24" fmla="*/ 27 w 47"/>
                <a:gd name="T25" fmla="*/ 20 h 70"/>
                <a:gd name="T26" fmla="*/ 47 w 47"/>
                <a:gd name="T27" fmla="*/ 44 h 70"/>
                <a:gd name="T28" fmla="*/ 26 w 47"/>
                <a:gd name="T29" fmla="*/ 70 h 70"/>
                <a:gd name="T30" fmla="*/ 11 w 47"/>
                <a:gd name="T31" fmla="*/ 62 h 70"/>
                <a:gd name="T32" fmla="*/ 10 w 47"/>
                <a:gd name="T33" fmla="*/ 62 h 70"/>
                <a:gd name="T34" fmla="*/ 10 w 47"/>
                <a:gd name="T35" fmla="*/ 69 h 70"/>
                <a:gd name="T36" fmla="*/ 0 w 47"/>
                <a:gd name="T37" fmla="*/ 69 h 70"/>
                <a:gd name="T38" fmla="*/ 0 w 47"/>
                <a:gd name="T39" fmla="*/ 56 h 70"/>
                <a:gd name="T40" fmla="*/ 0 w 47"/>
                <a:gd name="T4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" h="70">
                  <a:moveTo>
                    <a:pt x="12" y="49"/>
                  </a:moveTo>
                  <a:cubicBezTo>
                    <a:pt x="12" y="50"/>
                    <a:pt x="12" y="51"/>
                    <a:pt x="12" y="52"/>
                  </a:cubicBezTo>
                  <a:cubicBezTo>
                    <a:pt x="14" y="57"/>
                    <a:pt x="18" y="61"/>
                    <a:pt x="23" y="61"/>
                  </a:cubicBezTo>
                  <a:cubicBezTo>
                    <a:pt x="30" y="61"/>
                    <a:pt x="35" y="55"/>
                    <a:pt x="35" y="45"/>
                  </a:cubicBezTo>
                  <a:cubicBezTo>
                    <a:pt x="35" y="37"/>
                    <a:pt x="31" y="30"/>
                    <a:pt x="23" y="30"/>
                  </a:cubicBezTo>
                  <a:cubicBezTo>
                    <a:pt x="18" y="30"/>
                    <a:pt x="14" y="33"/>
                    <a:pt x="12" y="39"/>
                  </a:cubicBezTo>
                  <a:cubicBezTo>
                    <a:pt x="12" y="39"/>
                    <a:pt x="12" y="40"/>
                    <a:pt x="12" y="42"/>
                  </a:cubicBezTo>
                  <a:lnTo>
                    <a:pt x="12" y="49"/>
                  </a:lnTo>
                  <a:close/>
                  <a:moveTo>
                    <a:pt x="0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5" y="23"/>
                    <a:pt x="20" y="20"/>
                    <a:pt x="27" y="20"/>
                  </a:cubicBezTo>
                  <a:cubicBezTo>
                    <a:pt x="39" y="20"/>
                    <a:pt x="47" y="30"/>
                    <a:pt x="47" y="44"/>
                  </a:cubicBezTo>
                  <a:cubicBezTo>
                    <a:pt x="47" y="62"/>
                    <a:pt x="36" y="70"/>
                    <a:pt x="26" y="70"/>
                  </a:cubicBezTo>
                  <a:cubicBezTo>
                    <a:pt x="19" y="70"/>
                    <a:pt x="14" y="68"/>
                    <a:pt x="11" y="62"/>
                  </a:cubicBezTo>
                  <a:cubicBezTo>
                    <a:pt x="10" y="62"/>
                    <a:pt x="10" y="62"/>
                    <a:pt x="10" y="62"/>
                  </a:cubicBezTo>
                  <a:cubicBezTo>
                    <a:pt x="10" y="69"/>
                    <a:pt x="10" y="69"/>
                    <a:pt x="1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6"/>
                    <a:pt x="0" y="60"/>
                    <a:pt x="0" y="5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260C72B6-6C69-4E6B-98AD-165A94EBB62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232" y="562"/>
              <a:ext cx="41" cy="43"/>
            </a:xfrm>
            <a:custGeom>
              <a:avLst/>
              <a:gdLst>
                <a:gd name="T0" fmla="*/ 24 w 48"/>
                <a:gd name="T1" fmla="*/ 41 h 50"/>
                <a:gd name="T2" fmla="*/ 36 w 48"/>
                <a:gd name="T3" fmla="*/ 25 h 50"/>
                <a:gd name="T4" fmla="*/ 25 w 48"/>
                <a:gd name="T5" fmla="*/ 9 h 50"/>
                <a:gd name="T6" fmla="*/ 13 w 48"/>
                <a:gd name="T7" fmla="*/ 25 h 50"/>
                <a:gd name="T8" fmla="*/ 24 w 48"/>
                <a:gd name="T9" fmla="*/ 41 h 50"/>
                <a:gd name="T10" fmla="*/ 24 w 48"/>
                <a:gd name="T11" fmla="*/ 50 h 50"/>
                <a:gd name="T12" fmla="*/ 0 w 48"/>
                <a:gd name="T13" fmla="*/ 26 h 50"/>
                <a:gd name="T14" fmla="*/ 25 w 48"/>
                <a:gd name="T15" fmla="*/ 0 h 50"/>
                <a:gd name="T16" fmla="*/ 48 w 48"/>
                <a:gd name="T17" fmla="*/ 25 h 50"/>
                <a:gd name="T18" fmla="*/ 24 w 48"/>
                <a:gd name="T1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50">
                  <a:moveTo>
                    <a:pt x="24" y="41"/>
                  </a:moveTo>
                  <a:cubicBezTo>
                    <a:pt x="31" y="41"/>
                    <a:pt x="36" y="35"/>
                    <a:pt x="36" y="25"/>
                  </a:cubicBezTo>
                  <a:cubicBezTo>
                    <a:pt x="36" y="18"/>
                    <a:pt x="33" y="9"/>
                    <a:pt x="25" y="9"/>
                  </a:cubicBezTo>
                  <a:cubicBezTo>
                    <a:pt x="16" y="9"/>
                    <a:pt x="13" y="17"/>
                    <a:pt x="13" y="25"/>
                  </a:cubicBezTo>
                  <a:cubicBezTo>
                    <a:pt x="13" y="34"/>
                    <a:pt x="17" y="41"/>
                    <a:pt x="24" y="41"/>
                  </a:cubicBezTo>
                  <a:close/>
                  <a:moveTo>
                    <a:pt x="24" y="50"/>
                  </a:moveTo>
                  <a:cubicBezTo>
                    <a:pt x="11" y="50"/>
                    <a:pt x="0" y="41"/>
                    <a:pt x="0" y="26"/>
                  </a:cubicBezTo>
                  <a:cubicBezTo>
                    <a:pt x="0" y="10"/>
                    <a:pt x="11" y="0"/>
                    <a:pt x="25" y="0"/>
                  </a:cubicBezTo>
                  <a:cubicBezTo>
                    <a:pt x="39" y="0"/>
                    <a:pt x="48" y="10"/>
                    <a:pt x="48" y="25"/>
                  </a:cubicBezTo>
                  <a:cubicBezTo>
                    <a:pt x="48" y="42"/>
                    <a:pt x="36" y="50"/>
                    <a:pt x="24" y="5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0B65401B-6C56-481B-9B4F-ED0293EB4FF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296" y="547"/>
              <a:ext cx="50" cy="57"/>
            </a:xfrm>
            <a:custGeom>
              <a:avLst/>
              <a:gdLst>
                <a:gd name="T0" fmla="*/ 37 w 58"/>
                <a:gd name="T1" fmla="*/ 38 h 66"/>
                <a:gd name="T2" fmla="*/ 32 w 58"/>
                <a:gd name="T3" fmla="*/ 22 h 66"/>
                <a:gd name="T4" fmla="*/ 28 w 58"/>
                <a:gd name="T5" fmla="*/ 10 h 66"/>
                <a:gd name="T6" fmla="*/ 28 w 58"/>
                <a:gd name="T7" fmla="*/ 10 h 66"/>
                <a:gd name="T8" fmla="*/ 25 w 58"/>
                <a:gd name="T9" fmla="*/ 22 h 66"/>
                <a:gd name="T10" fmla="*/ 20 w 58"/>
                <a:gd name="T11" fmla="*/ 38 h 66"/>
                <a:gd name="T12" fmla="*/ 37 w 58"/>
                <a:gd name="T13" fmla="*/ 38 h 66"/>
                <a:gd name="T14" fmla="*/ 18 w 58"/>
                <a:gd name="T15" fmla="*/ 47 h 66"/>
                <a:gd name="T16" fmla="*/ 12 w 58"/>
                <a:gd name="T17" fmla="*/ 66 h 66"/>
                <a:gd name="T18" fmla="*/ 0 w 58"/>
                <a:gd name="T19" fmla="*/ 66 h 66"/>
                <a:gd name="T20" fmla="*/ 21 w 58"/>
                <a:gd name="T21" fmla="*/ 0 h 66"/>
                <a:gd name="T22" fmla="*/ 36 w 58"/>
                <a:gd name="T23" fmla="*/ 0 h 66"/>
                <a:gd name="T24" fmla="*/ 58 w 58"/>
                <a:gd name="T25" fmla="*/ 66 h 66"/>
                <a:gd name="T26" fmla="*/ 45 w 58"/>
                <a:gd name="T27" fmla="*/ 66 h 66"/>
                <a:gd name="T28" fmla="*/ 39 w 58"/>
                <a:gd name="T29" fmla="*/ 47 h 66"/>
                <a:gd name="T30" fmla="*/ 18 w 58"/>
                <a:gd name="T31" fmla="*/ 4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6">
                  <a:moveTo>
                    <a:pt x="37" y="38"/>
                  </a:moveTo>
                  <a:cubicBezTo>
                    <a:pt x="32" y="22"/>
                    <a:pt x="32" y="22"/>
                    <a:pt x="32" y="22"/>
                  </a:cubicBezTo>
                  <a:cubicBezTo>
                    <a:pt x="30" y="18"/>
                    <a:pt x="29" y="14"/>
                    <a:pt x="28" y="10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7" y="14"/>
                    <a:pt x="26" y="18"/>
                    <a:pt x="25" y="22"/>
                  </a:cubicBezTo>
                  <a:cubicBezTo>
                    <a:pt x="20" y="38"/>
                    <a:pt x="20" y="38"/>
                    <a:pt x="20" y="38"/>
                  </a:cubicBezTo>
                  <a:lnTo>
                    <a:pt x="37" y="38"/>
                  </a:lnTo>
                  <a:close/>
                  <a:moveTo>
                    <a:pt x="18" y="47"/>
                  </a:moveTo>
                  <a:cubicBezTo>
                    <a:pt x="12" y="66"/>
                    <a:pt x="12" y="66"/>
                    <a:pt x="12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58" y="66"/>
                    <a:pt x="58" y="66"/>
                    <a:pt x="58" y="66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39" y="47"/>
                    <a:pt x="39" y="47"/>
                    <a:pt x="39" y="47"/>
                  </a:cubicBezTo>
                  <a:lnTo>
                    <a:pt x="18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0715A15C-E70C-4D63-BF26-45A41DE7AA4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52" y="544"/>
              <a:ext cx="38" cy="60"/>
            </a:xfrm>
            <a:custGeom>
              <a:avLst/>
              <a:gdLst>
                <a:gd name="T0" fmla="*/ 12 w 44"/>
                <a:gd name="T1" fmla="*/ 42 h 69"/>
                <a:gd name="T2" fmla="*/ 12 w 44"/>
                <a:gd name="T3" fmla="*/ 42 h 69"/>
                <a:gd name="T4" fmla="*/ 16 w 44"/>
                <a:gd name="T5" fmla="*/ 37 h 69"/>
                <a:gd name="T6" fmla="*/ 27 w 44"/>
                <a:gd name="T7" fmla="*/ 21 h 69"/>
                <a:gd name="T8" fmla="*/ 42 w 44"/>
                <a:gd name="T9" fmla="*/ 21 h 69"/>
                <a:gd name="T10" fmla="*/ 24 w 44"/>
                <a:gd name="T11" fmla="*/ 41 h 69"/>
                <a:gd name="T12" fmla="*/ 44 w 44"/>
                <a:gd name="T13" fmla="*/ 69 h 69"/>
                <a:gd name="T14" fmla="*/ 29 w 44"/>
                <a:gd name="T15" fmla="*/ 69 h 69"/>
                <a:gd name="T16" fmla="*/ 16 w 44"/>
                <a:gd name="T17" fmla="*/ 48 h 69"/>
                <a:gd name="T18" fmla="*/ 12 w 44"/>
                <a:gd name="T19" fmla="*/ 53 h 69"/>
                <a:gd name="T20" fmla="*/ 12 w 44"/>
                <a:gd name="T21" fmla="*/ 69 h 69"/>
                <a:gd name="T22" fmla="*/ 0 w 44"/>
                <a:gd name="T23" fmla="*/ 69 h 69"/>
                <a:gd name="T24" fmla="*/ 0 w 44"/>
                <a:gd name="T25" fmla="*/ 0 h 69"/>
                <a:gd name="T26" fmla="*/ 12 w 44"/>
                <a:gd name="T27" fmla="*/ 0 h 69"/>
                <a:gd name="T28" fmla="*/ 12 w 44"/>
                <a:gd name="T29" fmla="*/ 4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" h="69">
                  <a:moveTo>
                    <a:pt x="12" y="42"/>
                  </a:moveTo>
                  <a:cubicBezTo>
                    <a:pt x="12" y="42"/>
                    <a:pt x="12" y="42"/>
                    <a:pt x="12" y="42"/>
                  </a:cubicBezTo>
                  <a:cubicBezTo>
                    <a:pt x="13" y="40"/>
                    <a:pt x="15" y="38"/>
                    <a:pt x="16" y="37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12" y="69"/>
                    <a:pt x="12" y="69"/>
                    <a:pt x="12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E8A562A-953C-46FB-AEFE-A85B0D1948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392" y="562"/>
              <a:ext cx="35" cy="43"/>
            </a:xfrm>
            <a:custGeom>
              <a:avLst/>
              <a:gdLst>
                <a:gd name="T0" fmla="*/ 28 w 40"/>
                <a:gd name="T1" fmla="*/ 26 h 50"/>
                <a:gd name="T2" fmla="*/ 11 w 40"/>
                <a:gd name="T3" fmla="*/ 35 h 50"/>
                <a:gd name="T4" fmla="*/ 18 w 40"/>
                <a:gd name="T5" fmla="*/ 41 h 50"/>
                <a:gd name="T6" fmla="*/ 28 w 40"/>
                <a:gd name="T7" fmla="*/ 35 h 50"/>
                <a:gd name="T8" fmla="*/ 28 w 40"/>
                <a:gd name="T9" fmla="*/ 32 h 50"/>
                <a:gd name="T10" fmla="*/ 28 w 40"/>
                <a:gd name="T11" fmla="*/ 26 h 50"/>
                <a:gd name="T12" fmla="*/ 40 w 40"/>
                <a:gd name="T13" fmla="*/ 38 h 50"/>
                <a:gd name="T14" fmla="*/ 40 w 40"/>
                <a:gd name="T15" fmla="*/ 49 h 50"/>
                <a:gd name="T16" fmla="*/ 30 w 40"/>
                <a:gd name="T17" fmla="*/ 49 h 50"/>
                <a:gd name="T18" fmla="*/ 29 w 40"/>
                <a:gd name="T19" fmla="*/ 44 h 50"/>
                <a:gd name="T20" fmla="*/ 29 w 40"/>
                <a:gd name="T21" fmla="*/ 44 h 50"/>
                <a:gd name="T22" fmla="*/ 14 w 40"/>
                <a:gd name="T23" fmla="*/ 50 h 50"/>
                <a:gd name="T24" fmla="*/ 0 w 40"/>
                <a:gd name="T25" fmla="*/ 36 h 50"/>
                <a:gd name="T26" fmla="*/ 28 w 40"/>
                <a:gd name="T27" fmla="*/ 18 h 50"/>
                <a:gd name="T28" fmla="*/ 28 w 40"/>
                <a:gd name="T29" fmla="*/ 17 h 50"/>
                <a:gd name="T30" fmla="*/ 18 w 40"/>
                <a:gd name="T31" fmla="*/ 9 h 50"/>
                <a:gd name="T32" fmla="*/ 5 w 40"/>
                <a:gd name="T33" fmla="*/ 12 h 50"/>
                <a:gd name="T34" fmla="*/ 3 w 40"/>
                <a:gd name="T35" fmla="*/ 5 h 50"/>
                <a:gd name="T36" fmla="*/ 20 w 40"/>
                <a:gd name="T37" fmla="*/ 0 h 50"/>
                <a:gd name="T38" fmla="*/ 40 w 40"/>
                <a:gd name="T39" fmla="*/ 20 h 50"/>
                <a:gd name="T40" fmla="*/ 40 w 40"/>
                <a:gd name="T41" fmla="*/ 3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" h="50">
                  <a:moveTo>
                    <a:pt x="28" y="26"/>
                  </a:moveTo>
                  <a:cubicBezTo>
                    <a:pt x="20" y="26"/>
                    <a:pt x="11" y="27"/>
                    <a:pt x="11" y="35"/>
                  </a:cubicBezTo>
                  <a:cubicBezTo>
                    <a:pt x="11" y="39"/>
                    <a:pt x="14" y="41"/>
                    <a:pt x="18" y="41"/>
                  </a:cubicBezTo>
                  <a:cubicBezTo>
                    <a:pt x="23" y="41"/>
                    <a:pt x="27" y="38"/>
                    <a:pt x="28" y="35"/>
                  </a:cubicBezTo>
                  <a:cubicBezTo>
                    <a:pt x="28" y="34"/>
                    <a:pt x="28" y="33"/>
                    <a:pt x="28" y="32"/>
                  </a:cubicBezTo>
                  <a:lnTo>
                    <a:pt x="28" y="26"/>
                  </a:lnTo>
                  <a:close/>
                  <a:moveTo>
                    <a:pt x="40" y="38"/>
                  </a:moveTo>
                  <a:cubicBezTo>
                    <a:pt x="40" y="42"/>
                    <a:pt x="40" y="46"/>
                    <a:pt x="40" y="49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6" y="47"/>
                    <a:pt x="21" y="50"/>
                    <a:pt x="14" y="50"/>
                  </a:cubicBezTo>
                  <a:cubicBezTo>
                    <a:pt x="5" y="50"/>
                    <a:pt x="0" y="43"/>
                    <a:pt x="0" y="36"/>
                  </a:cubicBezTo>
                  <a:cubicBezTo>
                    <a:pt x="0" y="24"/>
                    <a:pt x="10" y="18"/>
                    <a:pt x="28" y="18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8" y="14"/>
                    <a:pt x="26" y="9"/>
                    <a:pt x="18" y="9"/>
                  </a:cubicBezTo>
                  <a:cubicBezTo>
                    <a:pt x="13" y="9"/>
                    <a:pt x="9" y="10"/>
                    <a:pt x="5" y="1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7" y="2"/>
                    <a:pt x="13" y="0"/>
                    <a:pt x="20" y="0"/>
                  </a:cubicBezTo>
                  <a:cubicBezTo>
                    <a:pt x="35" y="0"/>
                    <a:pt x="40" y="10"/>
                    <a:pt x="40" y="20"/>
                  </a:cubicBezTo>
                  <a:lnTo>
                    <a:pt x="40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47CE3FC1-FCC0-400D-98DA-206798292C1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434" y="544"/>
              <a:ext cx="41" cy="61"/>
            </a:xfrm>
            <a:custGeom>
              <a:avLst/>
              <a:gdLst>
                <a:gd name="T0" fmla="*/ 35 w 48"/>
                <a:gd name="T1" fmla="*/ 41 h 70"/>
                <a:gd name="T2" fmla="*/ 35 w 48"/>
                <a:gd name="T3" fmla="*/ 38 h 70"/>
                <a:gd name="T4" fmla="*/ 25 w 48"/>
                <a:gd name="T5" fmla="*/ 30 h 70"/>
                <a:gd name="T6" fmla="*/ 13 w 48"/>
                <a:gd name="T7" fmla="*/ 45 h 70"/>
                <a:gd name="T8" fmla="*/ 24 w 48"/>
                <a:gd name="T9" fmla="*/ 60 h 70"/>
                <a:gd name="T10" fmla="*/ 35 w 48"/>
                <a:gd name="T11" fmla="*/ 52 h 70"/>
                <a:gd name="T12" fmla="*/ 35 w 48"/>
                <a:gd name="T13" fmla="*/ 48 h 70"/>
                <a:gd name="T14" fmla="*/ 35 w 48"/>
                <a:gd name="T15" fmla="*/ 41 h 70"/>
                <a:gd name="T16" fmla="*/ 47 w 48"/>
                <a:gd name="T17" fmla="*/ 0 h 70"/>
                <a:gd name="T18" fmla="*/ 47 w 48"/>
                <a:gd name="T19" fmla="*/ 56 h 70"/>
                <a:gd name="T20" fmla="*/ 48 w 48"/>
                <a:gd name="T21" fmla="*/ 69 h 70"/>
                <a:gd name="T22" fmla="*/ 37 w 48"/>
                <a:gd name="T23" fmla="*/ 69 h 70"/>
                <a:gd name="T24" fmla="*/ 36 w 48"/>
                <a:gd name="T25" fmla="*/ 61 h 70"/>
                <a:gd name="T26" fmla="*/ 36 w 48"/>
                <a:gd name="T27" fmla="*/ 61 h 70"/>
                <a:gd name="T28" fmla="*/ 21 w 48"/>
                <a:gd name="T29" fmla="*/ 70 h 70"/>
                <a:gd name="T30" fmla="*/ 0 w 48"/>
                <a:gd name="T31" fmla="*/ 46 h 70"/>
                <a:gd name="T32" fmla="*/ 22 w 48"/>
                <a:gd name="T33" fmla="*/ 20 h 70"/>
                <a:gd name="T34" fmla="*/ 35 w 48"/>
                <a:gd name="T35" fmla="*/ 27 h 70"/>
                <a:gd name="T36" fmla="*/ 35 w 48"/>
                <a:gd name="T37" fmla="*/ 27 h 70"/>
                <a:gd name="T38" fmla="*/ 35 w 48"/>
                <a:gd name="T39" fmla="*/ 0 h 70"/>
                <a:gd name="T40" fmla="*/ 47 w 48"/>
                <a:gd name="T4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" h="70">
                  <a:moveTo>
                    <a:pt x="35" y="41"/>
                  </a:moveTo>
                  <a:cubicBezTo>
                    <a:pt x="35" y="40"/>
                    <a:pt x="35" y="39"/>
                    <a:pt x="35" y="38"/>
                  </a:cubicBezTo>
                  <a:cubicBezTo>
                    <a:pt x="34" y="33"/>
                    <a:pt x="30" y="30"/>
                    <a:pt x="25" y="30"/>
                  </a:cubicBezTo>
                  <a:cubicBezTo>
                    <a:pt x="17" y="30"/>
                    <a:pt x="13" y="36"/>
                    <a:pt x="13" y="45"/>
                  </a:cubicBezTo>
                  <a:cubicBezTo>
                    <a:pt x="13" y="54"/>
                    <a:pt x="17" y="60"/>
                    <a:pt x="24" y="60"/>
                  </a:cubicBezTo>
                  <a:cubicBezTo>
                    <a:pt x="29" y="60"/>
                    <a:pt x="34" y="57"/>
                    <a:pt x="35" y="52"/>
                  </a:cubicBezTo>
                  <a:cubicBezTo>
                    <a:pt x="35" y="51"/>
                    <a:pt x="35" y="50"/>
                    <a:pt x="35" y="48"/>
                  </a:cubicBezTo>
                  <a:lnTo>
                    <a:pt x="35" y="41"/>
                  </a:lnTo>
                  <a:close/>
                  <a:moveTo>
                    <a:pt x="47" y="0"/>
                  </a:moveTo>
                  <a:cubicBezTo>
                    <a:pt x="47" y="56"/>
                    <a:pt x="47" y="56"/>
                    <a:pt x="47" y="56"/>
                  </a:cubicBezTo>
                  <a:cubicBezTo>
                    <a:pt x="47" y="60"/>
                    <a:pt x="47" y="66"/>
                    <a:pt x="48" y="69"/>
                  </a:cubicBezTo>
                  <a:cubicBezTo>
                    <a:pt x="37" y="69"/>
                    <a:pt x="37" y="69"/>
                    <a:pt x="37" y="69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3" y="67"/>
                    <a:pt x="28" y="70"/>
                    <a:pt x="21" y="70"/>
                  </a:cubicBezTo>
                  <a:cubicBezTo>
                    <a:pt x="9" y="70"/>
                    <a:pt x="0" y="60"/>
                    <a:pt x="0" y="46"/>
                  </a:cubicBezTo>
                  <a:cubicBezTo>
                    <a:pt x="0" y="30"/>
                    <a:pt x="10" y="20"/>
                    <a:pt x="22" y="20"/>
                  </a:cubicBezTo>
                  <a:cubicBezTo>
                    <a:pt x="28" y="20"/>
                    <a:pt x="33" y="23"/>
                    <a:pt x="35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0"/>
                    <a:pt x="35" y="0"/>
                    <a:pt x="35" y="0"/>
                  </a:cubicBezTo>
                  <a:lnTo>
                    <a:pt x="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6D9493C7-73D2-4F08-8B5A-2361411BC64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482" y="562"/>
              <a:ext cx="38" cy="43"/>
            </a:xfrm>
            <a:custGeom>
              <a:avLst/>
              <a:gdLst>
                <a:gd name="T0" fmla="*/ 32 w 44"/>
                <a:gd name="T1" fmla="*/ 20 h 50"/>
                <a:gd name="T2" fmla="*/ 23 w 44"/>
                <a:gd name="T3" fmla="*/ 9 h 50"/>
                <a:gd name="T4" fmla="*/ 12 w 44"/>
                <a:gd name="T5" fmla="*/ 20 h 50"/>
                <a:gd name="T6" fmla="*/ 32 w 44"/>
                <a:gd name="T7" fmla="*/ 20 h 50"/>
                <a:gd name="T8" fmla="*/ 12 w 44"/>
                <a:gd name="T9" fmla="*/ 29 h 50"/>
                <a:gd name="T10" fmla="*/ 26 w 44"/>
                <a:gd name="T11" fmla="*/ 41 h 50"/>
                <a:gd name="T12" fmla="*/ 39 w 44"/>
                <a:gd name="T13" fmla="*/ 39 h 50"/>
                <a:gd name="T14" fmla="*/ 41 w 44"/>
                <a:gd name="T15" fmla="*/ 47 h 50"/>
                <a:gd name="T16" fmla="*/ 24 w 44"/>
                <a:gd name="T17" fmla="*/ 50 h 50"/>
                <a:gd name="T18" fmla="*/ 0 w 44"/>
                <a:gd name="T19" fmla="*/ 26 h 50"/>
                <a:gd name="T20" fmla="*/ 23 w 44"/>
                <a:gd name="T21" fmla="*/ 0 h 50"/>
                <a:gd name="T22" fmla="*/ 44 w 44"/>
                <a:gd name="T23" fmla="*/ 23 h 50"/>
                <a:gd name="T24" fmla="*/ 43 w 44"/>
                <a:gd name="T25" fmla="*/ 29 h 50"/>
                <a:gd name="T26" fmla="*/ 12 w 44"/>
                <a:gd name="T27" fmla="*/ 2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50">
                  <a:moveTo>
                    <a:pt x="32" y="20"/>
                  </a:moveTo>
                  <a:cubicBezTo>
                    <a:pt x="32" y="16"/>
                    <a:pt x="30" y="9"/>
                    <a:pt x="23" y="9"/>
                  </a:cubicBezTo>
                  <a:cubicBezTo>
                    <a:pt x="15" y="9"/>
                    <a:pt x="12" y="15"/>
                    <a:pt x="12" y="20"/>
                  </a:cubicBezTo>
                  <a:lnTo>
                    <a:pt x="32" y="20"/>
                  </a:lnTo>
                  <a:close/>
                  <a:moveTo>
                    <a:pt x="12" y="29"/>
                  </a:moveTo>
                  <a:cubicBezTo>
                    <a:pt x="12" y="37"/>
                    <a:pt x="19" y="41"/>
                    <a:pt x="26" y="41"/>
                  </a:cubicBezTo>
                  <a:cubicBezTo>
                    <a:pt x="32" y="41"/>
                    <a:pt x="36" y="40"/>
                    <a:pt x="39" y="39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37" y="49"/>
                    <a:pt x="31" y="50"/>
                    <a:pt x="24" y="50"/>
                  </a:cubicBezTo>
                  <a:cubicBezTo>
                    <a:pt x="9" y="50"/>
                    <a:pt x="0" y="40"/>
                    <a:pt x="0" y="26"/>
                  </a:cubicBezTo>
                  <a:cubicBezTo>
                    <a:pt x="0" y="13"/>
                    <a:pt x="8" y="0"/>
                    <a:pt x="23" y="0"/>
                  </a:cubicBezTo>
                  <a:cubicBezTo>
                    <a:pt x="39" y="0"/>
                    <a:pt x="44" y="13"/>
                    <a:pt x="44" y="23"/>
                  </a:cubicBezTo>
                  <a:cubicBezTo>
                    <a:pt x="44" y="26"/>
                    <a:pt x="43" y="27"/>
                    <a:pt x="43" y="29"/>
                  </a:cubicBezTo>
                  <a:lnTo>
                    <a:pt x="12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F512B0E8-8986-49DB-9FA5-DBCCB17BE6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527" y="562"/>
              <a:ext cx="62" cy="42"/>
            </a:xfrm>
            <a:custGeom>
              <a:avLst/>
              <a:gdLst>
                <a:gd name="T0" fmla="*/ 1 w 71"/>
                <a:gd name="T1" fmla="*/ 16 h 49"/>
                <a:gd name="T2" fmla="*/ 0 w 71"/>
                <a:gd name="T3" fmla="*/ 1 h 49"/>
                <a:gd name="T4" fmla="*/ 10 w 71"/>
                <a:gd name="T5" fmla="*/ 1 h 49"/>
                <a:gd name="T6" fmla="*/ 11 w 71"/>
                <a:gd name="T7" fmla="*/ 8 h 49"/>
                <a:gd name="T8" fmla="*/ 11 w 71"/>
                <a:gd name="T9" fmla="*/ 8 h 49"/>
                <a:gd name="T10" fmla="*/ 26 w 71"/>
                <a:gd name="T11" fmla="*/ 0 h 49"/>
                <a:gd name="T12" fmla="*/ 39 w 71"/>
                <a:gd name="T13" fmla="*/ 9 h 49"/>
                <a:gd name="T14" fmla="*/ 39 w 71"/>
                <a:gd name="T15" fmla="*/ 9 h 49"/>
                <a:gd name="T16" fmla="*/ 45 w 71"/>
                <a:gd name="T17" fmla="*/ 3 h 49"/>
                <a:gd name="T18" fmla="*/ 55 w 71"/>
                <a:gd name="T19" fmla="*/ 0 h 49"/>
                <a:gd name="T20" fmla="*/ 71 w 71"/>
                <a:gd name="T21" fmla="*/ 21 h 49"/>
                <a:gd name="T22" fmla="*/ 71 w 71"/>
                <a:gd name="T23" fmla="*/ 49 h 49"/>
                <a:gd name="T24" fmla="*/ 59 w 71"/>
                <a:gd name="T25" fmla="*/ 49 h 49"/>
                <a:gd name="T26" fmla="*/ 59 w 71"/>
                <a:gd name="T27" fmla="*/ 23 h 49"/>
                <a:gd name="T28" fmla="*/ 50 w 71"/>
                <a:gd name="T29" fmla="*/ 10 h 49"/>
                <a:gd name="T30" fmla="*/ 42 w 71"/>
                <a:gd name="T31" fmla="*/ 16 h 49"/>
                <a:gd name="T32" fmla="*/ 41 w 71"/>
                <a:gd name="T33" fmla="*/ 20 h 49"/>
                <a:gd name="T34" fmla="*/ 41 w 71"/>
                <a:gd name="T35" fmla="*/ 49 h 49"/>
                <a:gd name="T36" fmla="*/ 30 w 71"/>
                <a:gd name="T37" fmla="*/ 49 h 49"/>
                <a:gd name="T38" fmla="*/ 30 w 71"/>
                <a:gd name="T39" fmla="*/ 21 h 49"/>
                <a:gd name="T40" fmla="*/ 22 w 71"/>
                <a:gd name="T41" fmla="*/ 10 h 49"/>
                <a:gd name="T42" fmla="*/ 13 w 71"/>
                <a:gd name="T43" fmla="*/ 17 h 49"/>
                <a:gd name="T44" fmla="*/ 12 w 71"/>
                <a:gd name="T45" fmla="*/ 21 h 49"/>
                <a:gd name="T46" fmla="*/ 12 w 71"/>
                <a:gd name="T47" fmla="*/ 49 h 49"/>
                <a:gd name="T48" fmla="*/ 1 w 71"/>
                <a:gd name="T49" fmla="*/ 49 h 49"/>
                <a:gd name="T50" fmla="*/ 1 w 71"/>
                <a:gd name="T51" fmla="*/ 1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1" h="49">
                  <a:moveTo>
                    <a:pt x="1" y="16"/>
                  </a:moveTo>
                  <a:cubicBezTo>
                    <a:pt x="1" y="10"/>
                    <a:pt x="0" y="6"/>
                    <a:pt x="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4" y="5"/>
                    <a:pt x="18" y="0"/>
                    <a:pt x="26" y="0"/>
                  </a:cubicBezTo>
                  <a:cubicBezTo>
                    <a:pt x="32" y="0"/>
                    <a:pt x="37" y="4"/>
                    <a:pt x="39" y="9"/>
                  </a:cubicBezTo>
                  <a:cubicBezTo>
                    <a:pt x="39" y="9"/>
                    <a:pt x="39" y="9"/>
                    <a:pt x="39" y="9"/>
                  </a:cubicBezTo>
                  <a:cubicBezTo>
                    <a:pt x="41" y="7"/>
                    <a:pt x="43" y="5"/>
                    <a:pt x="45" y="3"/>
                  </a:cubicBezTo>
                  <a:cubicBezTo>
                    <a:pt x="48" y="1"/>
                    <a:pt x="51" y="0"/>
                    <a:pt x="55" y="0"/>
                  </a:cubicBezTo>
                  <a:cubicBezTo>
                    <a:pt x="63" y="0"/>
                    <a:pt x="71" y="6"/>
                    <a:pt x="71" y="21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59" y="49"/>
                    <a:pt x="59" y="49"/>
                    <a:pt x="59" y="49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15"/>
                    <a:pt x="56" y="10"/>
                    <a:pt x="50" y="10"/>
                  </a:cubicBezTo>
                  <a:cubicBezTo>
                    <a:pt x="46" y="10"/>
                    <a:pt x="43" y="13"/>
                    <a:pt x="42" y="16"/>
                  </a:cubicBezTo>
                  <a:cubicBezTo>
                    <a:pt x="42" y="18"/>
                    <a:pt x="41" y="19"/>
                    <a:pt x="41" y="20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30" y="15"/>
                    <a:pt x="27" y="10"/>
                    <a:pt x="22" y="10"/>
                  </a:cubicBezTo>
                  <a:cubicBezTo>
                    <a:pt x="17" y="10"/>
                    <a:pt x="14" y="14"/>
                    <a:pt x="13" y="17"/>
                  </a:cubicBezTo>
                  <a:cubicBezTo>
                    <a:pt x="12" y="18"/>
                    <a:pt x="12" y="20"/>
                    <a:pt x="12" y="21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" y="49"/>
                    <a:pt x="1" y="49"/>
                    <a:pt x="1" y="49"/>
                  </a:cubicBezTo>
                  <a:lnTo>
                    <a:pt x="1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ABCF8FDD-B6D3-4AFD-85F5-CDBBF46A8DD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598" y="546"/>
              <a:ext cx="12" cy="58"/>
            </a:xfrm>
            <a:custGeom>
              <a:avLst/>
              <a:gdLst>
                <a:gd name="T0" fmla="*/ 1 w 14"/>
                <a:gd name="T1" fmla="*/ 19 h 67"/>
                <a:gd name="T2" fmla="*/ 13 w 14"/>
                <a:gd name="T3" fmla="*/ 19 h 67"/>
                <a:gd name="T4" fmla="*/ 13 w 14"/>
                <a:gd name="T5" fmla="*/ 67 h 67"/>
                <a:gd name="T6" fmla="*/ 1 w 14"/>
                <a:gd name="T7" fmla="*/ 67 h 67"/>
                <a:gd name="T8" fmla="*/ 1 w 14"/>
                <a:gd name="T9" fmla="*/ 19 h 67"/>
                <a:gd name="T10" fmla="*/ 7 w 14"/>
                <a:gd name="T11" fmla="*/ 13 h 67"/>
                <a:gd name="T12" fmla="*/ 0 w 14"/>
                <a:gd name="T13" fmla="*/ 6 h 67"/>
                <a:gd name="T14" fmla="*/ 7 w 14"/>
                <a:gd name="T15" fmla="*/ 0 h 67"/>
                <a:gd name="T16" fmla="*/ 14 w 14"/>
                <a:gd name="T17" fmla="*/ 6 h 67"/>
                <a:gd name="T18" fmla="*/ 7 w 14"/>
                <a:gd name="T19" fmla="*/ 1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67">
                  <a:moveTo>
                    <a:pt x="1" y="19"/>
                  </a:moveTo>
                  <a:cubicBezTo>
                    <a:pt x="13" y="19"/>
                    <a:pt x="13" y="19"/>
                    <a:pt x="13" y="19"/>
                  </a:cubicBezTo>
                  <a:cubicBezTo>
                    <a:pt x="13" y="67"/>
                    <a:pt x="13" y="67"/>
                    <a:pt x="13" y="67"/>
                  </a:cubicBezTo>
                  <a:cubicBezTo>
                    <a:pt x="1" y="67"/>
                    <a:pt x="1" y="67"/>
                    <a:pt x="1" y="67"/>
                  </a:cubicBezTo>
                  <a:lnTo>
                    <a:pt x="1" y="19"/>
                  </a:lnTo>
                  <a:close/>
                  <a:moveTo>
                    <a:pt x="7" y="13"/>
                  </a:moveTo>
                  <a:cubicBezTo>
                    <a:pt x="3" y="13"/>
                    <a:pt x="0" y="10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6"/>
                  </a:cubicBezTo>
                  <a:cubicBezTo>
                    <a:pt x="14" y="10"/>
                    <a:pt x="11" y="13"/>
                    <a:pt x="7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0BCFC3FB-5E39-4AE1-8E70-34914BEAA47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68" y="196"/>
              <a:ext cx="403" cy="319"/>
            </a:xfrm>
            <a:custGeom>
              <a:avLst/>
              <a:gdLst>
                <a:gd name="T0" fmla="*/ 217 w 464"/>
                <a:gd name="T1" fmla="*/ 181 h 367"/>
                <a:gd name="T2" fmla="*/ 172 w 464"/>
                <a:gd name="T3" fmla="*/ 66 h 367"/>
                <a:gd name="T4" fmla="*/ 115 w 464"/>
                <a:gd name="T5" fmla="*/ 181 h 367"/>
                <a:gd name="T6" fmla="*/ 217 w 464"/>
                <a:gd name="T7" fmla="*/ 181 h 367"/>
                <a:gd name="T8" fmla="*/ 353 w 464"/>
                <a:gd name="T9" fmla="*/ 181 h 367"/>
                <a:gd name="T10" fmla="*/ 308 w 464"/>
                <a:gd name="T11" fmla="*/ 67 h 367"/>
                <a:gd name="T12" fmla="*/ 253 w 464"/>
                <a:gd name="T13" fmla="*/ 181 h 367"/>
                <a:gd name="T14" fmla="*/ 353 w 464"/>
                <a:gd name="T15" fmla="*/ 181 h 367"/>
                <a:gd name="T16" fmla="*/ 233 w 464"/>
                <a:gd name="T17" fmla="*/ 220 h 367"/>
                <a:gd name="T18" fmla="*/ 222 w 464"/>
                <a:gd name="T19" fmla="*/ 243 h 367"/>
                <a:gd name="T20" fmla="*/ 172 w 464"/>
                <a:gd name="T21" fmla="*/ 347 h 367"/>
                <a:gd name="T22" fmla="*/ 165 w 464"/>
                <a:gd name="T23" fmla="*/ 367 h 367"/>
                <a:gd name="T24" fmla="*/ 136 w 464"/>
                <a:gd name="T25" fmla="*/ 367 h 367"/>
                <a:gd name="T26" fmla="*/ 145 w 464"/>
                <a:gd name="T27" fmla="*/ 353 h 367"/>
                <a:gd name="T28" fmla="*/ 164 w 464"/>
                <a:gd name="T29" fmla="*/ 315 h 367"/>
                <a:gd name="T30" fmla="*/ 220 w 464"/>
                <a:gd name="T31" fmla="*/ 199 h 367"/>
                <a:gd name="T32" fmla="*/ 222 w 464"/>
                <a:gd name="T33" fmla="*/ 195 h 367"/>
                <a:gd name="T34" fmla="*/ 218 w 464"/>
                <a:gd name="T35" fmla="*/ 195 h 367"/>
                <a:gd name="T36" fmla="*/ 112 w 464"/>
                <a:gd name="T37" fmla="*/ 195 h 367"/>
                <a:gd name="T38" fmla="*/ 107 w 464"/>
                <a:gd name="T39" fmla="*/ 198 h 367"/>
                <a:gd name="T40" fmla="*/ 34 w 464"/>
                <a:gd name="T41" fmla="*/ 352 h 367"/>
                <a:gd name="T42" fmla="*/ 29 w 464"/>
                <a:gd name="T43" fmla="*/ 367 h 367"/>
                <a:gd name="T44" fmla="*/ 0 w 464"/>
                <a:gd name="T45" fmla="*/ 367 h 367"/>
                <a:gd name="T46" fmla="*/ 8 w 464"/>
                <a:gd name="T47" fmla="*/ 353 h 367"/>
                <a:gd name="T48" fmla="*/ 31 w 464"/>
                <a:gd name="T49" fmla="*/ 307 h 367"/>
                <a:gd name="T50" fmla="*/ 91 w 464"/>
                <a:gd name="T51" fmla="*/ 183 h 367"/>
                <a:gd name="T52" fmla="*/ 174 w 464"/>
                <a:gd name="T53" fmla="*/ 14 h 367"/>
                <a:gd name="T54" fmla="*/ 181 w 464"/>
                <a:gd name="T55" fmla="*/ 0 h 367"/>
                <a:gd name="T56" fmla="*/ 242 w 464"/>
                <a:gd name="T57" fmla="*/ 155 h 367"/>
                <a:gd name="T58" fmla="*/ 317 w 464"/>
                <a:gd name="T59" fmla="*/ 0 h 367"/>
                <a:gd name="T60" fmla="*/ 325 w 464"/>
                <a:gd name="T61" fmla="*/ 18 h 367"/>
                <a:gd name="T62" fmla="*/ 455 w 464"/>
                <a:gd name="T63" fmla="*/ 348 h 367"/>
                <a:gd name="T64" fmla="*/ 464 w 464"/>
                <a:gd name="T65" fmla="*/ 367 h 367"/>
                <a:gd name="T66" fmla="*/ 423 w 464"/>
                <a:gd name="T67" fmla="*/ 367 h 367"/>
                <a:gd name="T68" fmla="*/ 406 w 464"/>
                <a:gd name="T69" fmla="*/ 315 h 367"/>
                <a:gd name="T70" fmla="*/ 360 w 464"/>
                <a:gd name="T71" fmla="*/ 195 h 367"/>
                <a:gd name="T72" fmla="*/ 258 w 464"/>
                <a:gd name="T73" fmla="*/ 195 h 367"/>
                <a:gd name="T74" fmla="*/ 327 w 464"/>
                <a:gd name="T75" fmla="*/ 367 h 367"/>
                <a:gd name="T76" fmla="*/ 286 w 464"/>
                <a:gd name="T77" fmla="*/ 367 h 367"/>
                <a:gd name="T78" fmla="*/ 267 w 464"/>
                <a:gd name="T79" fmla="*/ 309 h 367"/>
                <a:gd name="T80" fmla="*/ 234 w 464"/>
                <a:gd name="T81" fmla="*/ 223 h 367"/>
                <a:gd name="T82" fmla="*/ 233 w 464"/>
                <a:gd name="T83" fmla="*/ 22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64" h="367">
                  <a:moveTo>
                    <a:pt x="217" y="181"/>
                  </a:moveTo>
                  <a:cubicBezTo>
                    <a:pt x="202" y="143"/>
                    <a:pt x="187" y="105"/>
                    <a:pt x="172" y="66"/>
                  </a:cubicBezTo>
                  <a:cubicBezTo>
                    <a:pt x="153" y="105"/>
                    <a:pt x="134" y="143"/>
                    <a:pt x="115" y="181"/>
                  </a:cubicBezTo>
                  <a:lnTo>
                    <a:pt x="217" y="181"/>
                  </a:lnTo>
                  <a:close/>
                  <a:moveTo>
                    <a:pt x="353" y="181"/>
                  </a:moveTo>
                  <a:cubicBezTo>
                    <a:pt x="338" y="143"/>
                    <a:pt x="323" y="105"/>
                    <a:pt x="308" y="67"/>
                  </a:cubicBezTo>
                  <a:cubicBezTo>
                    <a:pt x="300" y="80"/>
                    <a:pt x="252" y="178"/>
                    <a:pt x="253" y="181"/>
                  </a:cubicBezTo>
                  <a:lnTo>
                    <a:pt x="353" y="181"/>
                  </a:lnTo>
                  <a:close/>
                  <a:moveTo>
                    <a:pt x="233" y="220"/>
                  </a:moveTo>
                  <a:cubicBezTo>
                    <a:pt x="229" y="228"/>
                    <a:pt x="225" y="236"/>
                    <a:pt x="222" y="243"/>
                  </a:cubicBezTo>
                  <a:cubicBezTo>
                    <a:pt x="205" y="278"/>
                    <a:pt x="189" y="312"/>
                    <a:pt x="172" y="347"/>
                  </a:cubicBezTo>
                  <a:cubicBezTo>
                    <a:pt x="169" y="353"/>
                    <a:pt x="168" y="360"/>
                    <a:pt x="165" y="367"/>
                  </a:cubicBezTo>
                  <a:cubicBezTo>
                    <a:pt x="136" y="367"/>
                    <a:pt x="136" y="367"/>
                    <a:pt x="136" y="367"/>
                  </a:cubicBezTo>
                  <a:cubicBezTo>
                    <a:pt x="139" y="362"/>
                    <a:pt x="142" y="357"/>
                    <a:pt x="145" y="353"/>
                  </a:cubicBezTo>
                  <a:cubicBezTo>
                    <a:pt x="151" y="340"/>
                    <a:pt x="158" y="327"/>
                    <a:pt x="164" y="315"/>
                  </a:cubicBezTo>
                  <a:cubicBezTo>
                    <a:pt x="183" y="276"/>
                    <a:pt x="202" y="237"/>
                    <a:pt x="220" y="199"/>
                  </a:cubicBezTo>
                  <a:cubicBezTo>
                    <a:pt x="221" y="198"/>
                    <a:pt x="221" y="197"/>
                    <a:pt x="222" y="195"/>
                  </a:cubicBezTo>
                  <a:cubicBezTo>
                    <a:pt x="220" y="195"/>
                    <a:pt x="219" y="195"/>
                    <a:pt x="218" y="195"/>
                  </a:cubicBezTo>
                  <a:cubicBezTo>
                    <a:pt x="183" y="195"/>
                    <a:pt x="147" y="195"/>
                    <a:pt x="112" y="195"/>
                  </a:cubicBezTo>
                  <a:cubicBezTo>
                    <a:pt x="110" y="195"/>
                    <a:pt x="108" y="195"/>
                    <a:pt x="107" y="198"/>
                  </a:cubicBezTo>
                  <a:cubicBezTo>
                    <a:pt x="83" y="249"/>
                    <a:pt x="58" y="300"/>
                    <a:pt x="34" y="352"/>
                  </a:cubicBezTo>
                  <a:cubicBezTo>
                    <a:pt x="31" y="356"/>
                    <a:pt x="31" y="362"/>
                    <a:pt x="29" y="367"/>
                  </a:cubicBezTo>
                  <a:cubicBezTo>
                    <a:pt x="0" y="367"/>
                    <a:pt x="0" y="367"/>
                    <a:pt x="0" y="367"/>
                  </a:cubicBezTo>
                  <a:cubicBezTo>
                    <a:pt x="3" y="362"/>
                    <a:pt x="6" y="358"/>
                    <a:pt x="8" y="353"/>
                  </a:cubicBezTo>
                  <a:cubicBezTo>
                    <a:pt x="16" y="338"/>
                    <a:pt x="23" y="323"/>
                    <a:pt x="31" y="307"/>
                  </a:cubicBezTo>
                  <a:cubicBezTo>
                    <a:pt x="51" y="266"/>
                    <a:pt x="71" y="225"/>
                    <a:pt x="91" y="183"/>
                  </a:cubicBezTo>
                  <a:cubicBezTo>
                    <a:pt x="119" y="127"/>
                    <a:pt x="146" y="70"/>
                    <a:pt x="174" y="14"/>
                  </a:cubicBezTo>
                  <a:cubicBezTo>
                    <a:pt x="176" y="9"/>
                    <a:pt x="178" y="5"/>
                    <a:pt x="181" y="0"/>
                  </a:cubicBezTo>
                  <a:cubicBezTo>
                    <a:pt x="201" y="52"/>
                    <a:pt x="222" y="103"/>
                    <a:pt x="242" y="155"/>
                  </a:cubicBezTo>
                  <a:cubicBezTo>
                    <a:pt x="267" y="103"/>
                    <a:pt x="292" y="52"/>
                    <a:pt x="317" y="0"/>
                  </a:cubicBezTo>
                  <a:cubicBezTo>
                    <a:pt x="320" y="7"/>
                    <a:pt x="323" y="13"/>
                    <a:pt x="325" y="18"/>
                  </a:cubicBezTo>
                  <a:cubicBezTo>
                    <a:pt x="368" y="128"/>
                    <a:pt x="412" y="238"/>
                    <a:pt x="455" y="348"/>
                  </a:cubicBezTo>
                  <a:cubicBezTo>
                    <a:pt x="457" y="354"/>
                    <a:pt x="461" y="360"/>
                    <a:pt x="464" y="367"/>
                  </a:cubicBezTo>
                  <a:cubicBezTo>
                    <a:pt x="423" y="367"/>
                    <a:pt x="423" y="367"/>
                    <a:pt x="423" y="367"/>
                  </a:cubicBezTo>
                  <a:cubicBezTo>
                    <a:pt x="421" y="348"/>
                    <a:pt x="413" y="332"/>
                    <a:pt x="406" y="315"/>
                  </a:cubicBezTo>
                  <a:cubicBezTo>
                    <a:pt x="391" y="275"/>
                    <a:pt x="375" y="235"/>
                    <a:pt x="360" y="195"/>
                  </a:cubicBezTo>
                  <a:cubicBezTo>
                    <a:pt x="258" y="195"/>
                    <a:pt x="258" y="195"/>
                    <a:pt x="258" y="195"/>
                  </a:cubicBezTo>
                  <a:cubicBezTo>
                    <a:pt x="281" y="253"/>
                    <a:pt x="302" y="310"/>
                    <a:pt x="327" y="367"/>
                  </a:cubicBezTo>
                  <a:cubicBezTo>
                    <a:pt x="286" y="367"/>
                    <a:pt x="286" y="367"/>
                    <a:pt x="286" y="367"/>
                  </a:cubicBezTo>
                  <a:cubicBezTo>
                    <a:pt x="284" y="346"/>
                    <a:pt x="274" y="328"/>
                    <a:pt x="267" y="309"/>
                  </a:cubicBezTo>
                  <a:cubicBezTo>
                    <a:pt x="257" y="280"/>
                    <a:pt x="245" y="252"/>
                    <a:pt x="234" y="223"/>
                  </a:cubicBezTo>
                  <a:cubicBezTo>
                    <a:pt x="234" y="222"/>
                    <a:pt x="234" y="222"/>
                    <a:pt x="233" y="22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C5302F7C-E4E3-4924-95CF-7D42996F487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269" y="94"/>
              <a:ext cx="107" cy="82"/>
            </a:xfrm>
            <a:custGeom>
              <a:avLst/>
              <a:gdLst>
                <a:gd name="T0" fmla="*/ 33 w 124"/>
                <a:gd name="T1" fmla="*/ 45 h 94"/>
                <a:gd name="T2" fmla="*/ 40 w 124"/>
                <a:gd name="T3" fmla="*/ 67 h 94"/>
                <a:gd name="T4" fmla="*/ 84 w 124"/>
                <a:gd name="T5" fmla="*/ 73 h 94"/>
                <a:gd name="T6" fmla="*/ 86 w 124"/>
                <a:gd name="T7" fmla="*/ 20 h 94"/>
                <a:gd name="T8" fmla="*/ 47 w 124"/>
                <a:gd name="T9" fmla="*/ 15 h 94"/>
                <a:gd name="T10" fmla="*/ 33 w 124"/>
                <a:gd name="T11" fmla="*/ 45 h 94"/>
                <a:gd name="T12" fmla="*/ 64 w 124"/>
                <a:gd name="T13" fmla="*/ 0 h 94"/>
                <a:gd name="T14" fmla="*/ 108 w 124"/>
                <a:gd name="T15" fmla="*/ 17 h 94"/>
                <a:gd name="T16" fmla="*/ 106 w 124"/>
                <a:gd name="T17" fmla="*/ 76 h 94"/>
                <a:gd name="T18" fmla="*/ 56 w 124"/>
                <a:gd name="T19" fmla="*/ 92 h 94"/>
                <a:gd name="T20" fmla="*/ 19 w 124"/>
                <a:gd name="T21" fmla="*/ 74 h 94"/>
                <a:gd name="T22" fmla="*/ 25 w 124"/>
                <a:gd name="T23" fmla="*/ 13 h 94"/>
                <a:gd name="T24" fmla="*/ 64 w 124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4" h="94">
                  <a:moveTo>
                    <a:pt x="33" y="45"/>
                  </a:moveTo>
                  <a:cubicBezTo>
                    <a:pt x="33" y="54"/>
                    <a:pt x="35" y="60"/>
                    <a:pt x="40" y="67"/>
                  </a:cubicBezTo>
                  <a:cubicBezTo>
                    <a:pt x="51" y="84"/>
                    <a:pt x="70" y="86"/>
                    <a:pt x="84" y="73"/>
                  </a:cubicBezTo>
                  <a:cubicBezTo>
                    <a:pt x="98" y="58"/>
                    <a:pt x="99" y="35"/>
                    <a:pt x="86" y="20"/>
                  </a:cubicBezTo>
                  <a:cubicBezTo>
                    <a:pt x="76" y="8"/>
                    <a:pt x="60" y="6"/>
                    <a:pt x="47" y="15"/>
                  </a:cubicBezTo>
                  <a:cubicBezTo>
                    <a:pt x="37" y="22"/>
                    <a:pt x="33" y="33"/>
                    <a:pt x="33" y="45"/>
                  </a:cubicBezTo>
                  <a:moveTo>
                    <a:pt x="64" y="0"/>
                  </a:moveTo>
                  <a:cubicBezTo>
                    <a:pt x="81" y="0"/>
                    <a:pt x="96" y="5"/>
                    <a:pt x="108" y="17"/>
                  </a:cubicBezTo>
                  <a:cubicBezTo>
                    <a:pt x="124" y="35"/>
                    <a:pt x="123" y="60"/>
                    <a:pt x="106" y="76"/>
                  </a:cubicBezTo>
                  <a:cubicBezTo>
                    <a:pt x="92" y="89"/>
                    <a:pt x="75" y="94"/>
                    <a:pt x="56" y="92"/>
                  </a:cubicBezTo>
                  <a:cubicBezTo>
                    <a:pt x="42" y="90"/>
                    <a:pt x="29" y="85"/>
                    <a:pt x="19" y="74"/>
                  </a:cubicBezTo>
                  <a:cubicBezTo>
                    <a:pt x="0" y="54"/>
                    <a:pt x="6" y="27"/>
                    <a:pt x="25" y="13"/>
                  </a:cubicBezTo>
                  <a:cubicBezTo>
                    <a:pt x="36" y="4"/>
                    <a:pt x="49" y="0"/>
                    <a:pt x="64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0" name="Otsikko 1">
            <a:extLst>
              <a:ext uri="{FF2B5EF4-FFF2-40B4-BE49-F238E27FC236}">
                <a16:creationId xmlns:a16="http://schemas.microsoft.com/office/drawing/2014/main" id="{B43DFDB1-6748-45F2-B511-A10350FBC4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970880"/>
            <a:ext cx="7571184" cy="224894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err="1"/>
              <a:t>Klicka</a:t>
            </a:r>
            <a:r>
              <a:rPr lang="fi-FI"/>
              <a:t> för </a:t>
            </a:r>
            <a:r>
              <a:rPr lang="fi-FI" err="1"/>
              <a:t>att</a:t>
            </a:r>
            <a:r>
              <a:rPr lang="fi-FI"/>
              <a:t> </a:t>
            </a:r>
            <a:r>
              <a:rPr lang="fi-FI" err="1"/>
              <a:t>lägga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till</a:t>
            </a:r>
            <a:r>
              <a:rPr lang="fi-FI"/>
              <a:t> </a:t>
            </a:r>
            <a:r>
              <a:rPr lang="fi-FI" err="1"/>
              <a:t>rubrik</a:t>
            </a:r>
            <a:endParaRPr lang="fi-FI"/>
          </a:p>
        </p:txBody>
      </p:sp>
      <p:sp>
        <p:nvSpPr>
          <p:cNvPr id="21" name="Sisällön paikkamerkki 3">
            <a:extLst>
              <a:ext uri="{FF2B5EF4-FFF2-40B4-BE49-F238E27FC236}">
                <a16:creationId xmlns:a16="http://schemas.microsoft.com/office/drawing/2014/main" id="{9910DE2E-9367-45C1-BBF9-FF2ACC8122C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57200" y="2931790"/>
            <a:ext cx="4186808" cy="1584176"/>
          </a:xfrm>
        </p:spPr>
        <p:txBody>
          <a:bodyPr>
            <a:noAutofit/>
          </a:bodyPr>
          <a:lstStyle>
            <a:lvl1pPr marL="342900" indent="-34290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742950" indent="-28575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11430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3pPr>
            <a:lvl4pPr marL="16002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0574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FI"/>
              <a:t>Klicka för att redigera grundläggande text format</a:t>
            </a:r>
            <a:endParaRPr lang="fi-FI"/>
          </a:p>
          <a:p>
            <a:pPr lvl="1"/>
            <a:r>
              <a:rPr lang="fi-FI" err="1"/>
              <a:t>Andra</a:t>
            </a:r>
            <a:r>
              <a:rPr lang="fi-FI"/>
              <a:t> </a:t>
            </a:r>
            <a:r>
              <a:rPr lang="fi-FI" err="1"/>
              <a:t>nivå</a:t>
            </a:r>
            <a:endParaRPr lang="fi-FI"/>
          </a:p>
          <a:p>
            <a:pPr lvl="2"/>
            <a:r>
              <a:rPr lang="fi-FI" err="1"/>
              <a:t>Tredje</a:t>
            </a:r>
            <a:r>
              <a:rPr lang="fi-FI"/>
              <a:t> </a:t>
            </a:r>
            <a:r>
              <a:rPr lang="fi-FI" err="1"/>
              <a:t>nivån</a:t>
            </a:r>
            <a:endParaRPr lang="fi-FI"/>
          </a:p>
          <a:p>
            <a:pPr lvl="3"/>
            <a:r>
              <a:rPr lang="fi-FI" err="1"/>
              <a:t>Fjärde</a:t>
            </a:r>
            <a:r>
              <a:rPr lang="fi-FI"/>
              <a:t> </a:t>
            </a:r>
            <a:r>
              <a:rPr lang="fi-FI" err="1"/>
              <a:t>nivån</a:t>
            </a:r>
            <a:endParaRPr lang="fi-FI"/>
          </a:p>
          <a:p>
            <a:pPr lvl="4"/>
            <a:r>
              <a:rPr lang="fi-FI" err="1"/>
              <a:t>Femte</a:t>
            </a:r>
            <a:r>
              <a:rPr lang="fi-FI"/>
              <a:t> </a:t>
            </a:r>
            <a:r>
              <a:rPr lang="fi-FI" err="1"/>
              <a:t>nivån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750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kgrundsfärg 3"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7FC4-6CCE-42FC-A6F2-D6CCB039593F}" type="datetime1">
              <a:rPr lang="fi-FI" smtClean="0"/>
              <a:t>7.9.2023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‹#›</a:t>
            </a:fld>
            <a:endParaRPr lang="fi-FI"/>
          </a:p>
        </p:txBody>
      </p:sp>
      <p:sp>
        <p:nvSpPr>
          <p:cNvPr id="5" name="Otsikko 1">
            <a:extLst>
              <a:ext uri="{FF2B5EF4-FFF2-40B4-BE49-F238E27FC236}">
                <a16:creationId xmlns:a16="http://schemas.microsoft.com/office/drawing/2014/main" id="{C2782CB3-6DF9-4104-B6CA-53DCEBFE72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970880"/>
            <a:ext cx="7571184" cy="224894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err="1"/>
              <a:t>Klicka</a:t>
            </a:r>
            <a:r>
              <a:rPr lang="fi-FI"/>
              <a:t> för </a:t>
            </a:r>
            <a:r>
              <a:rPr lang="fi-FI" err="1"/>
              <a:t>att</a:t>
            </a:r>
            <a:r>
              <a:rPr lang="fi-FI"/>
              <a:t> </a:t>
            </a:r>
            <a:r>
              <a:rPr lang="fi-FI" err="1"/>
              <a:t>lägga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till</a:t>
            </a:r>
            <a:r>
              <a:rPr lang="fi-FI"/>
              <a:t> </a:t>
            </a:r>
            <a:r>
              <a:rPr lang="fi-FI" err="1"/>
              <a:t>rubrik</a:t>
            </a:r>
            <a:endParaRPr lang="fi-FI"/>
          </a:p>
        </p:txBody>
      </p:sp>
      <p:sp>
        <p:nvSpPr>
          <p:cNvPr id="6" name="Sisällön paikkamerkki 3">
            <a:extLst>
              <a:ext uri="{FF2B5EF4-FFF2-40B4-BE49-F238E27FC236}">
                <a16:creationId xmlns:a16="http://schemas.microsoft.com/office/drawing/2014/main" id="{7D96D030-7EBB-4422-B22E-0907241DDFD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57200" y="2931790"/>
            <a:ext cx="4186808" cy="1584176"/>
          </a:xfrm>
        </p:spPr>
        <p:txBody>
          <a:bodyPr>
            <a:noAutofit/>
          </a:bodyPr>
          <a:lstStyle>
            <a:lvl1pPr marL="342900" indent="-34290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1pPr>
            <a:lvl2pPr marL="742950" indent="-28575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2pPr>
            <a:lvl3pPr marL="11430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3pPr>
            <a:lvl4pPr marL="16002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4pPr>
            <a:lvl5pPr marL="20574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FI"/>
              <a:t>Klicka för att redigera grundläggande text format</a:t>
            </a:r>
            <a:endParaRPr lang="fi-FI"/>
          </a:p>
          <a:p>
            <a:pPr lvl="1"/>
            <a:r>
              <a:rPr lang="fi-FI" err="1"/>
              <a:t>Andra</a:t>
            </a:r>
            <a:r>
              <a:rPr lang="fi-FI"/>
              <a:t> </a:t>
            </a:r>
            <a:r>
              <a:rPr lang="fi-FI" err="1"/>
              <a:t>nivå</a:t>
            </a:r>
            <a:endParaRPr lang="fi-FI"/>
          </a:p>
          <a:p>
            <a:pPr lvl="2"/>
            <a:r>
              <a:rPr lang="fi-FI" err="1"/>
              <a:t>Tredje</a:t>
            </a:r>
            <a:r>
              <a:rPr lang="fi-FI"/>
              <a:t> </a:t>
            </a:r>
            <a:r>
              <a:rPr lang="fi-FI" err="1"/>
              <a:t>nivån</a:t>
            </a:r>
            <a:endParaRPr lang="fi-FI"/>
          </a:p>
          <a:p>
            <a:pPr lvl="3"/>
            <a:r>
              <a:rPr lang="fi-FI" err="1"/>
              <a:t>Fjärde</a:t>
            </a:r>
            <a:r>
              <a:rPr lang="fi-FI"/>
              <a:t> </a:t>
            </a:r>
            <a:r>
              <a:rPr lang="fi-FI" err="1"/>
              <a:t>nivån</a:t>
            </a:r>
            <a:endParaRPr lang="fi-FI"/>
          </a:p>
          <a:p>
            <a:pPr lvl="4"/>
            <a:r>
              <a:rPr lang="fi-FI" err="1"/>
              <a:t>Femte</a:t>
            </a:r>
            <a:r>
              <a:rPr lang="fi-FI"/>
              <a:t> </a:t>
            </a:r>
            <a:r>
              <a:rPr lang="fi-FI" err="1"/>
              <a:t>nivån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491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ellan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722313" y="2976811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err="1"/>
              <a:t>Klicka</a:t>
            </a:r>
            <a:r>
              <a:rPr lang="fi-FI"/>
              <a:t> för </a:t>
            </a:r>
            <a:r>
              <a:rPr lang="fi-FI" err="1"/>
              <a:t>att</a:t>
            </a:r>
            <a:r>
              <a:rPr lang="fi-FI"/>
              <a:t> </a:t>
            </a:r>
            <a:r>
              <a:rPr lang="fi-FI" err="1"/>
              <a:t>lägga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till</a:t>
            </a:r>
            <a:r>
              <a:rPr lang="fi-FI"/>
              <a:t> </a:t>
            </a:r>
            <a:r>
              <a:rPr lang="fi-FI" err="1"/>
              <a:t>rubrik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722313" y="1779662"/>
            <a:ext cx="7772400" cy="1125140"/>
          </a:xfrm>
        </p:spPr>
        <p:txBody>
          <a:bodyPr anchor="b">
            <a:normAutofit/>
          </a:bodyPr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FI"/>
              <a:t>Klicka för att redigera grundläggande text format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B3A5-5E4C-4B20-8347-C6F02E981E80}" type="datetime1">
              <a:rPr lang="fi-FI" smtClean="0"/>
              <a:t>7.9.2023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133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+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792288" y="3600450"/>
            <a:ext cx="5486400" cy="425054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sv-FI"/>
              <a:t>Redigera grundformat. Klicka för att SH.
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FI"/>
              <a:t>Klicka för att lägga till text 
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C675-7861-4A4E-892A-48081390F40F}" type="datetime1">
              <a:rPr lang="fi-FI" smtClean="0"/>
              <a:t>7.9.2023</a:t>
            </a:fld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‹#›</a:t>
            </a:fld>
            <a:endParaRPr lang="fi-FI"/>
          </a:p>
        </p:txBody>
      </p:sp>
      <p:sp>
        <p:nvSpPr>
          <p:cNvPr id="8" name="Sisällön paikkamerkki 5">
            <a:extLst>
              <a:ext uri="{FF2B5EF4-FFF2-40B4-BE49-F238E27FC236}">
                <a16:creationId xmlns:a16="http://schemas.microsoft.com/office/drawing/2014/main" id="{3DDF790D-4329-4EEC-BE7B-357E316D5CF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1792289" y="459580"/>
            <a:ext cx="5486400" cy="304827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 sz="1400"/>
            </a:lvl2pPr>
            <a:lvl3pPr marL="914400" indent="0">
              <a:buFontTx/>
              <a:buNone/>
              <a:defRPr sz="1400"/>
            </a:lvl3pPr>
            <a:lvl4pPr marL="1371600" indent="0">
              <a:buFontTx/>
              <a:buNone/>
              <a:defRPr sz="1400"/>
            </a:lvl4pPr>
            <a:lvl5pPr marL="182880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FI"/>
              <a:t>Klicka för att lägga till text 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240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57200" y="778396"/>
            <a:ext cx="8229600" cy="857250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fi-FI" err="1"/>
              <a:t>Klicka</a:t>
            </a:r>
            <a:r>
              <a:rPr lang="fi-FI"/>
              <a:t> för </a:t>
            </a:r>
            <a:r>
              <a:rPr lang="fi-FI" err="1"/>
              <a:t>att</a:t>
            </a:r>
            <a:r>
              <a:rPr lang="fi-FI"/>
              <a:t> </a:t>
            </a:r>
            <a:r>
              <a:rPr lang="fi-FI" err="1"/>
              <a:t>lägga</a:t>
            </a:r>
            <a:r>
              <a:rPr lang="fi-FI"/>
              <a:t> </a:t>
            </a:r>
            <a:r>
              <a:rPr lang="fi-FI" err="1"/>
              <a:t>till</a:t>
            </a:r>
            <a:r>
              <a:rPr lang="fi-FI"/>
              <a:t> </a:t>
            </a:r>
            <a:r>
              <a:rPr lang="fi-FI" err="1"/>
              <a:t>rubrik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457200" y="1749028"/>
            <a:ext cx="8229600" cy="276693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FI"/>
              <a:t>Klicka för att redigera grundläggande text format</a:t>
            </a:r>
            <a:endParaRPr lang="fi-FI"/>
          </a:p>
          <a:p>
            <a:pPr lvl="1"/>
            <a:r>
              <a:rPr lang="fi-FI" err="1"/>
              <a:t>Andra</a:t>
            </a:r>
            <a:r>
              <a:rPr lang="fi-FI"/>
              <a:t> </a:t>
            </a:r>
            <a:r>
              <a:rPr lang="fi-FI" err="1"/>
              <a:t>nivå</a:t>
            </a:r>
            <a:endParaRPr lang="fi-FI"/>
          </a:p>
          <a:p>
            <a:pPr lvl="2"/>
            <a:r>
              <a:rPr lang="fi-FI" err="1"/>
              <a:t>Tredje</a:t>
            </a:r>
            <a:r>
              <a:rPr lang="fi-FI"/>
              <a:t> </a:t>
            </a:r>
            <a:r>
              <a:rPr lang="fi-FI" err="1"/>
              <a:t>nivån</a:t>
            </a:r>
            <a:endParaRPr lang="fi-FI"/>
          </a:p>
          <a:p>
            <a:pPr lvl="3"/>
            <a:r>
              <a:rPr lang="fi-FI" err="1"/>
              <a:t>Fjärde</a:t>
            </a:r>
            <a:r>
              <a:rPr lang="fi-FI"/>
              <a:t> </a:t>
            </a:r>
            <a:r>
              <a:rPr lang="fi-FI" err="1"/>
              <a:t>nivån</a:t>
            </a:r>
            <a:endParaRPr lang="fi-FI"/>
          </a:p>
          <a:p>
            <a:pPr lvl="4"/>
            <a:r>
              <a:rPr lang="fi-FI" err="1"/>
              <a:t>Femte</a:t>
            </a:r>
            <a:r>
              <a:rPr lang="fi-FI"/>
              <a:t> </a:t>
            </a:r>
            <a:r>
              <a:rPr lang="fi-FI" err="1"/>
              <a:t>nivån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8EEC-F5A9-406D-903C-278F01291F41}" type="datetime1">
              <a:rPr lang="fi-FI" smtClean="0"/>
              <a:t>7.9.2023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806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0" y="0"/>
            <a:ext cx="4499992" cy="5143500"/>
          </a:xfrm>
          <a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err="1"/>
              <a:t>Plats</a:t>
            </a:r>
            <a:r>
              <a:rPr lang="fi-FI"/>
              <a:t> för </a:t>
            </a:r>
            <a:r>
              <a:rPr lang="fi-FI" err="1"/>
              <a:t>bilden</a:t>
            </a:r>
            <a:r>
              <a:rPr lang="fi-FI"/>
              <a:t>, 470x540px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687D-AB18-4A15-B6CB-B45FF7B0D3DF}" type="datetime1">
              <a:rPr lang="fi-FI" smtClean="0"/>
              <a:t>7.9.2023</a:t>
            </a:fld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‹#›</a:t>
            </a:fld>
            <a:endParaRPr lang="fi-FI"/>
          </a:p>
        </p:txBody>
      </p:sp>
      <p:sp>
        <p:nvSpPr>
          <p:cNvPr id="8" name="Otsikon paikkamerkki 1"/>
          <p:cNvSpPr>
            <a:spLocks noGrp="1"/>
          </p:cNvSpPr>
          <p:nvPr>
            <p:ph type="title" hasCustomPrompt="1"/>
          </p:nvPr>
        </p:nvSpPr>
        <p:spPr>
          <a:xfrm>
            <a:off x="4993704" y="987574"/>
            <a:ext cx="3754760" cy="14568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lnSpc>
                <a:spcPts val="4800"/>
              </a:lnSpc>
              <a:defRPr/>
            </a:lvl1pPr>
          </a:lstStyle>
          <a:p>
            <a:br>
              <a:rPr lang="fi-FI"/>
            </a:br>
            <a:br>
              <a:rPr lang="fi-FI"/>
            </a:br>
            <a:r>
              <a:rPr lang="fi-FI" err="1"/>
              <a:t>rubrik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4993704" y="2499742"/>
            <a:ext cx="3390528" cy="2232248"/>
          </a:xfrm>
        </p:spPr>
        <p:txBody>
          <a:bodyPr>
            <a:normAutofit/>
          </a:bodyPr>
          <a:lstStyle>
            <a:lvl1pPr marL="342900" indent="-342900">
              <a:buClr>
                <a:schemeClr val="accent5"/>
              </a:buClr>
              <a:buFont typeface="Arial" panose="020B0604020202020204" pitchFamily="34" charset="0"/>
              <a:buChar char="•"/>
              <a:defRPr sz="1400"/>
            </a:lvl1pPr>
            <a:lvl2pPr marL="742950" indent="-285750">
              <a:buClr>
                <a:schemeClr val="accent5"/>
              </a:buClr>
              <a:buFont typeface="Arial" panose="020B0604020202020204" pitchFamily="34" charset="0"/>
              <a:buChar char="•"/>
              <a:defRPr sz="1400"/>
            </a:lvl2pPr>
            <a:lvl3pPr marL="1143000" indent="-228600">
              <a:buClr>
                <a:schemeClr val="accent5"/>
              </a:buClr>
              <a:buFont typeface="Arial" panose="020B0604020202020204" pitchFamily="34" charset="0"/>
              <a:buChar char="•"/>
              <a:defRPr sz="1400"/>
            </a:lvl3pPr>
            <a:lvl4pPr marL="1600200" indent="-228600">
              <a:buClr>
                <a:schemeClr val="accent5"/>
              </a:buClr>
              <a:buFont typeface="Arial" panose="020B0604020202020204" pitchFamily="34" charset="0"/>
              <a:buChar char="•"/>
              <a:defRPr sz="1400"/>
            </a:lvl4pPr>
            <a:lvl5pPr marL="2057400" indent="-228600">
              <a:buClr>
                <a:schemeClr val="accent5"/>
              </a:buClr>
              <a:buFont typeface="Arial" panose="020B0604020202020204" pitchFamily="34" charset="0"/>
              <a:buChar char="•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FI"/>
              <a:t>Klicka för att redigera grundläggande text format</a:t>
            </a:r>
            <a:endParaRPr lang="fi-FI"/>
          </a:p>
          <a:p>
            <a:pPr lvl="1"/>
            <a:r>
              <a:rPr lang="fi-FI" err="1"/>
              <a:t>Andra</a:t>
            </a:r>
            <a:r>
              <a:rPr lang="fi-FI"/>
              <a:t> </a:t>
            </a:r>
            <a:r>
              <a:rPr lang="fi-FI" err="1"/>
              <a:t>nivå</a:t>
            </a:r>
            <a:endParaRPr lang="fi-FI"/>
          </a:p>
          <a:p>
            <a:pPr lvl="2"/>
            <a:r>
              <a:rPr lang="fi-FI" err="1"/>
              <a:t>Tredje</a:t>
            </a:r>
            <a:r>
              <a:rPr lang="fi-FI"/>
              <a:t> </a:t>
            </a:r>
            <a:r>
              <a:rPr lang="fi-FI" err="1"/>
              <a:t>nivån</a:t>
            </a:r>
            <a:endParaRPr lang="fi-FI"/>
          </a:p>
          <a:p>
            <a:pPr lvl="3"/>
            <a:r>
              <a:rPr lang="fi-FI" err="1"/>
              <a:t>Fjärde</a:t>
            </a:r>
            <a:r>
              <a:rPr lang="fi-FI"/>
              <a:t> </a:t>
            </a:r>
            <a:r>
              <a:rPr lang="fi-FI" err="1"/>
              <a:t>nivån</a:t>
            </a:r>
            <a:endParaRPr lang="fi-FI"/>
          </a:p>
          <a:p>
            <a:pPr lvl="4"/>
            <a:r>
              <a:rPr lang="fi-FI" err="1"/>
              <a:t>Femte</a:t>
            </a:r>
            <a:r>
              <a:rPr lang="fi-FI"/>
              <a:t> </a:t>
            </a:r>
            <a:r>
              <a:rPr lang="fi-FI" err="1"/>
              <a:t>nivån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516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kgrundsbild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F11D-0844-407E-B836-9565FD7EF85A}" type="datetime1">
              <a:rPr lang="fi-FI" smtClean="0"/>
              <a:t>7.9.2023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173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rubrik + foto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57200" y="754856"/>
            <a:ext cx="4834880" cy="33290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err="1"/>
              <a:t>Klicka</a:t>
            </a:r>
            <a:r>
              <a:rPr lang="fi-FI"/>
              <a:t> för </a:t>
            </a:r>
            <a:br>
              <a:rPr lang="fi-FI"/>
            </a:br>
            <a:r>
              <a:rPr lang="fi-FI" err="1"/>
              <a:t>att</a:t>
            </a:r>
            <a:r>
              <a:rPr lang="fi-FI"/>
              <a:t> </a:t>
            </a:r>
            <a:r>
              <a:rPr lang="fi-FI" err="1"/>
              <a:t>lägga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till</a:t>
            </a:r>
            <a:r>
              <a:rPr lang="fi-FI"/>
              <a:t> </a:t>
            </a:r>
            <a:r>
              <a:rPr lang="fi-FI" err="1"/>
              <a:t>rubrik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506B-ECDB-4D62-9533-DA7F51205AA0}" type="datetime1">
              <a:rPr lang="fi-FI" smtClean="0"/>
              <a:t>7.9.2023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‹#›</a:t>
            </a:fld>
            <a:endParaRPr lang="fi-FI"/>
          </a:p>
        </p:txBody>
      </p:sp>
      <p:grpSp>
        <p:nvGrpSpPr>
          <p:cNvPr id="22" name="Ryhmä 21">
            <a:extLst>
              <a:ext uri="{FF2B5EF4-FFF2-40B4-BE49-F238E27FC236}">
                <a16:creationId xmlns:a16="http://schemas.microsoft.com/office/drawing/2014/main" id="{DA1FCB86-C808-46AD-AA95-9B6B27F6968A}"/>
              </a:ext>
            </a:extLst>
          </p:cNvPr>
          <p:cNvGrpSpPr/>
          <p:nvPr userDrawn="1"/>
        </p:nvGrpSpPr>
        <p:grpSpPr>
          <a:xfrm>
            <a:off x="8143875" y="149226"/>
            <a:ext cx="776288" cy="809626"/>
            <a:chOff x="8143875" y="149226"/>
            <a:chExt cx="776288" cy="809626"/>
          </a:xfrm>
        </p:grpSpPr>
        <p:grpSp>
          <p:nvGrpSpPr>
            <p:cNvPr id="23" name="Ryhmä 22">
              <a:extLst>
                <a:ext uri="{FF2B5EF4-FFF2-40B4-BE49-F238E27FC236}">
                  <a16:creationId xmlns:a16="http://schemas.microsoft.com/office/drawing/2014/main" id="{EB719333-9B31-4C74-9861-55B35FEC37C0}"/>
                </a:ext>
              </a:extLst>
            </p:cNvPr>
            <p:cNvGrpSpPr/>
            <p:nvPr userDrawn="1"/>
          </p:nvGrpSpPr>
          <p:grpSpPr>
            <a:xfrm>
              <a:off x="8143875" y="837212"/>
              <a:ext cx="776288" cy="121640"/>
              <a:chOff x="7996238" y="984250"/>
              <a:chExt cx="923925" cy="147638"/>
            </a:xfrm>
            <a:solidFill>
              <a:schemeClr val="bg1"/>
            </a:solidFill>
          </p:grpSpPr>
          <p:sp>
            <p:nvSpPr>
              <p:cNvPr id="27" name="Freeform 5">
                <a:extLst>
                  <a:ext uri="{FF2B5EF4-FFF2-40B4-BE49-F238E27FC236}">
                    <a16:creationId xmlns:a16="http://schemas.microsoft.com/office/drawing/2014/main" id="{0B8C4CDC-5D52-40C3-9D82-9ED6797F3657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7996238" y="984250"/>
                <a:ext cx="96838" cy="146050"/>
              </a:xfrm>
              <a:custGeom>
                <a:avLst/>
                <a:gdLst>
                  <a:gd name="T0" fmla="*/ 29 w 58"/>
                  <a:gd name="T1" fmla="*/ 5 h 87"/>
                  <a:gd name="T2" fmla="*/ 24 w 58"/>
                  <a:gd name="T3" fmla="*/ 10 h 87"/>
                  <a:gd name="T4" fmla="*/ 29 w 58"/>
                  <a:gd name="T5" fmla="*/ 14 h 87"/>
                  <a:gd name="T6" fmla="*/ 33 w 58"/>
                  <a:gd name="T7" fmla="*/ 9 h 87"/>
                  <a:gd name="T8" fmla="*/ 29 w 58"/>
                  <a:gd name="T9" fmla="*/ 5 h 87"/>
                  <a:gd name="T10" fmla="*/ 37 w 58"/>
                  <a:gd name="T11" fmla="*/ 59 h 87"/>
                  <a:gd name="T12" fmla="*/ 32 w 58"/>
                  <a:gd name="T13" fmla="*/ 43 h 87"/>
                  <a:gd name="T14" fmla="*/ 28 w 58"/>
                  <a:gd name="T15" fmla="*/ 31 h 87"/>
                  <a:gd name="T16" fmla="*/ 28 w 58"/>
                  <a:gd name="T17" fmla="*/ 31 h 87"/>
                  <a:gd name="T18" fmla="*/ 25 w 58"/>
                  <a:gd name="T19" fmla="*/ 43 h 87"/>
                  <a:gd name="T20" fmla="*/ 20 w 58"/>
                  <a:gd name="T21" fmla="*/ 59 h 87"/>
                  <a:gd name="T22" fmla="*/ 37 w 58"/>
                  <a:gd name="T23" fmla="*/ 59 h 87"/>
                  <a:gd name="T24" fmla="*/ 29 w 58"/>
                  <a:gd name="T25" fmla="*/ 0 h 87"/>
                  <a:gd name="T26" fmla="*/ 39 w 58"/>
                  <a:gd name="T27" fmla="*/ 10 h 87"/>
                  <a:gd name="T28" fmla="*/ 29 w 58"/>
                  <a:gd name="T29" fmla="*/ 19 h 87"/>
                  <a:gd name="T30" fmla="*/ 18 w 58"/>
                  <a:gd name="T31" fmla="*/ 10 h 87"/>
                  <a:gd name="T32" fmla="*/ 29 w 58"/>
                  <a:gd name="T33" fmla="*/ 0 h 87"/>
                  <a:gd name="T34" fmla="*/ 18 w 58"/>
                  <a:gd name="T35" fmla="*/ 68 h 87"/>
                  <a:gd name="T36" fmla="*/ 12 w 58"/>
                  <a:gd name="T37" fmla="*/ 87 h 87"/>
                  <a:gd name="T38" fmla="*/ 0 w 58"/>
                  <a:gd name="T39" fmla="*/ 87 h 87"/>
                  <a:gd name="T40" fmla="*/ 21 w 58"/>
                  <a:gd name="T41" fmla="*/ 21 h 87"/>
                  <a:gd name="T42" fmla="*/ 36 w 58"/>
                  <a:gd name="T43" fmla="*/ 21 h 87"/>
                  <a:gd name="T44" fmla="*/ 58 w 58"/>
                  <a:gd name="T45" fmla="*/ 87 h 87"/>
                  <a:gd name="T46" fmla="*/ 45 w 58"/>
                  <a:gd name="T47" fmla="*/ 87 h 87"/>
                  <a:gd name="T48" fmla="*/ 39 w 58"/>
                  <a:gd name="T49" fmla="*/ 68 h 87"/>
                  <a:gd name="T50" fmla="*/ 18 w 58"/>
                  <a:gd name="T51" fmla="*/ 68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8" h="87">
                    <a:moveTo>
                      <a:pt x="29" y="5"/>
                    </a:moveTo>
                    <a:cubicBezTo>
                      <a:pt x="26" y="5"/>
                      <a:pt x="24" y="7"/>
                      <a:pt x="24" y="10"/>
                    </a:cubicBezTo>
                    <a:cubicBezTo>
                      <a:pt x="24" y="12"/>
                      <a:pt x="26" y="14"/>
                      <a:pt x="29" y="14"/>
                    </a:cubicBezTo>
                    <a:cubicBezTo>
                      <a:pt x="32" y="14"/>
                      <a:pt x="33" y="12"/>
                      <a:pt x="33" y="9"/>
                    </a:cubicBezTo>
                    <a:cubicBezTo>
                      <a:pt x="33" y="7"/>
                      <a:pt x="32" y="5"/>
                      <a:pt x="29" y="5"/>
                    </a:cubicBezTo>
                    <a:close/>
                    <a:moveTo>
                      <a:pt x="37" y="59"/>
                    </a:moveTo>
                    <a:cubicBezTo>
                      <a:pt x="32" y="43"/>
                      <a:pt x="32" y="43"/>
                      <a:pt x="32" y="43"/>
                    </a:cubicBezTo>
                    <a:cubicBezTo>
                      <a:pt x="30" y="39"/>
                      <a:pt x="29" y="35"/>
                      <a:pt x="28" y="31"/>
                    </a:cubicBezTo>
                    <a:cubicBezTo>
                      <a:pt x="28" y="31"/>
                      <a:pt x="28" y="31"/>
                      <a:pt x="28" y="31"/>
                    </a:cubicBezTo>
                    <a:cubicBezTo>
                      <a:pt x="27" y="35"/>
                      <a:pt x="26" y="39"/>
                      <a:pt x="25" y="43"/>
                    </a:cubicBezTo>
                    <a:cubicBezTo>
                      <a:pt x="20" y="59"/>
                      <a:pt x="20" y="59"/>
                      <a:pt x="20" y="59"/>
                    </a:cubicBezTo>
                    <a:lnTo>
                      <a:pt x="37" y="59"/>
                    </a:lnTo>
                    <a:close/>
                    <a:moveTo>
                      <a:pt x="29" y="0"/>
                    </a:moveTo>
                    <a:cubicBezTo>
                      <a:pt x="36" y="0"/>
                      <a:pt x="39" y="4"/>
                      <a:pt x="39" y="10"/>
                    </a:cubicBezTo>
                    <a:cubicBezTo>
                      <a:pt x="39" y="15"/>
                      <a:pt x="35" y="19"/>
                      <a:pt x="29" y="19"/>
                    </a:cubicBezTo>
                    <a:cubicBezTo>
                      <a:pt x="22" y="19"/>
                      <a:pt x="18" y="15"/>
                      <a:pt x="18" y="10"/>
                    </a:cubicBezTo>
                    <a:cubicBezTo>
                      <a:pt x="18" y="5"/>
                      <a:pt x="22" y="0"/>
                      <a:pt x="29" y="0"/>
                    </a:cubicBezTo>
                    <a:close/>
                    <a:moveTo>
                      <a:pt x="18" y="68"/>
                    </a:moveTo>
                    <a:cubicBezTo>
                      <a:pt x="12" y="87"/>
                      <a:pt x="12" y="87"/>
                      <a:pt x="12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21" y="21"/>
                      <a:pt x="21" y="21"/>
                      <a:pt x="21" y="21"/>
                    </a:cubicBezTo>
                    <a:cubicBezTo>
                      <a:pt x="36" y="21"/>
                      <a:pt x="36" y="21"/>
                      <a:pt x="36" y="21"/>
                    </a:cubicBezTo>
                    <a:cubicBezTo>
                      <a:pt x="58" y="87"/>
                      <a:pt x="58" y="87"/>
                      <a:pt x="58" y="87"/>
                    </a:cubicBezTo>
                    <a:cubicBezTo>
                      <a:pt x="45" y="87"/>
                      <a:pt x="45" y="87"/>
                      <a:pt x="45" y="87"/>
                    </a:cubicBezTo>
                    <a:cubicBezTo>
                      <a:pt x="39" y="68"/>
                      <a:pt x="39" y="68"/>
                      <a:pt x="39" y="68"/>
                    </a:cubicBezTo>
                    <a:lnTo>
                      <a:pt x="18" y="6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  <p:sp>
            <p:nvSpPr>
              <p:cNvPr id="28" name="Freeform 6">
                <a:extLst>
                  <a:ext uri="{FF2B5EF4-FFF2-40B4-BE49-F238E27FC236}">
                    <a16:creationId xmlns:a16="http://schemas.microsoft.com/office/drawing/2014/main" id="{985EC1EF-AFF5-4450-9CC9-2AEFBF0DCFED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8104188" y="1014413"/>
                <a:ext cx="79375" cy="117475"/>
              </a:xfrm>
              <a:custGeom>
                <a:avLst/>
                <a:gdLst>
                  <a:gd name="T0" fmla="*/ 12 w 47"/>
                  <a:gd name="T1" fmla="*/ 49 h 70"/>
                  <a:gd name="T2" fmla="*/ 12 w 47"/>
                  <a:gd name="T3" fmla="*/ 52 h 70"/>
                  <a:gd name="T4" fmla="*/ 23 w 47"/>
                  <a:gd name="T5" fmla="*/ 61 h 70"/>
                  <a:gd name="T6" fmla="*/ 35 w 47"/>
                  <a:gd name="T7" fmla="*/ 45 h 70"/>
                  <a:gd name="T8" fmla="*/ 23 w 47"/>
                  <a:gd name="T9" fmla="*/ 30 h 70"/>
                  <a:gd name="T10" fmla="*/ 12 w 47"/>
                  <a:gd name="T11" fmla="*/ 39 h 70"/>
                  <a:gd name="T12" fmla="*/ 12 w 47"/>
                  <a:gd name="T13" fmla="*/ 42 h 70"/>
                  <a:gd name="T14" fmla="*/ 12 w 47"/>
                  <a:gd name="T15" fmla="*/ 49 h 70"/>
                  <a:gd name="T16" fmla="*/ 0 w 47"/>
                  <a:gd name="T17" fmla="*/ 0 h 70"/>
                  <a:gd name="T18" fmla="*/ 12 w 47"/>
                  <a:gd name="T19" fmla="*/ 0 h 70"/>
                  <a:gd name="T20" fmla="*/ 12 w 47"/>
                  <a:gd name="T21" fmla="*/ 28 h 70"/>
                  <a:gd name="T22" fmla="*/ 12 w 47"/>
                  <a:gd name="T23" fmla="*/ 28 h 70"/>
                  <a:gd name="T24" fmla="*/ 27 w 47"/>
                  <a:gd name="T25" fmla="*/ 20 h 70"/>
                  <a:gd name="T26" fmla="*/ 47 w 47"/>
                  <a:gd name="T27" fmla="*/ 44 h 70"/>
                  <a:gd name="T28" fmla="*/ 26 w 47"/>
                  <a:gd name="T29" fmla="*/ 70 h 70"/>
                  <a:gd name="T30" fmla="*/ 11 w 47"/>
                  <a:gd name="T31" fmla="*/ 62 h 70"/>
                  <a:gd name="T32" fmla="*/ 10 w 47"/>
                  <a:gd name="T33" fmla="*/ 62 h 70"/>
                  <a:gd name="T34" fmla="*/ 10 w 47"/>
                  <a:gd name="T35" fmla="*/ 69 h 70"/>
                  <a:gd name="T36" fmla="*/ 0 w 47"/>
                  <a:gd name="T37" fmla="*/ 69 h 70"/>
                  <a:gd name="T38" fmla="*/ 0 w 47"/>
                  <a:gd name="T39" fmla="*/ 56 h 70"/>
                  <a:gd name="T40" fmla="*/ 0 w 47"/>
                  <a:gd name="T41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7" h="70">
                    <a:moveTo>
                      <a:pt x="12" y="49"/>
                    </a:moveTo>
                    <a:cubicBezTo>
                      <a:pt x="12" y="50"/>
                      <a:pt x="12" y="51"/>
                      <a:pt x="12" y="52"/>
                    </a:cubicBezTo>
                    <a:cubicBezTo>
                      <a:pt x="14" y="57"/>
                      <a:pt x="18" y="61"/>
                      <a:pt x="23" y="61"/>
                    </a:cubicBezTo>
                    <a:cubicBezTo>
                      <a:pt x="30" y="61"/>
                      <a:pt x="35" y="55"/>
                      <a:pt x="35" y="45"/>
                    </a:cubicBezTo>
                    <a:cubicBezTo>
                      <a:pt x="35" y="37"/>
                      <a:pt x="31" y="30"/>
                      <a:pt x="23" y="30"/>
                    </a:cubicBezTo>
                    <a:cubicBezTo>
                      <a:pt x="18" y="30"/>
                      <a:pt x="14" y="33"/>
                      <a:pt x="12" y="39"/>
                    </a:cubicBezTo>
                    <a:cubicBezTo>
                      <a:pt x="12" y="39"/>
                      <a:pt x="12" y="40"/>
                      <a:pt x="12" y="42"/>
                    </a:cubicBezTo>
                    <a:lnTo>
                      <a:pt x="12" y="49"/>
                    </a:lnTo>
                    <a:close/>
                    <a:moveTo>
                      <a:pt x="0" y="0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12" y="28"/>
                      <a:pt x="12" y="28"/>
                      <a:pt x="12" y="28"/>
                    </a:cubicBezTo>
                    <a:cubicBezTo>
                      <a:pt x="12" y="28"/>
                      <a:pt x="12" y="28"/>
                      <a:pt x="12" y="28"/>
                    </a:cubicBezTo>
                    <a:cubicBezTo>
                      <a:pt x="15" y="23"/>
                      <a:pt x="20" y="20"/>
                      <a:pt x="27" y="20"/>
                    </a:cubicBezTo>
                    <a:cubicBezTo>
                      <a:pt x="39" y="20"/>
                      <a:pt x="47" y="30"/>
                      <a:pt x="47" y="44"/>
                    </a:cubicBezTo>
                    <a:cubicBezTo>
                      <a:pt x="47" y="62"/>
                      <a:pt x="36" y="70"/>
                      <a:pt x="26" y="70"/>
                    </a:cubicBezTo>
                    <a:cubicBezTo>
                      <a:pt x="19" y="70"/>
                      <a:pt x="14" y="68"/>
                      <a:pt x="11" y="62"/>
                    </a:cubicBezTo>
                    <a:cubicBezTo>
                      <a:pt x="10" y="62"/>
                      <a:pt x="10" y="62"/>
                      <a:pt x="10" y="62"/>
                    </a:cubicBezTo>
                    <a:cubicBezTo>
                      <a:pt x="10" y="69"/>
                      <a:pt x="10" y="69"/>
                      <a:pt x="10" y="6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66"/>
                      <a:pt x="0" y="60"/>
                      <a:pt x="0" y="56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Freeform 7">
                <a:extLst>
                  <a:ext uri="{FF2B5EF4-FFF2-40B4-BE49-F238E27FC236}">
                    <a16:creationId xmlns:a16="http://schemas.microsoft.com/office/drawing/2014/main" id="{0F0EE92F-30AD-4440-ADE3-B34648D7206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8193088" y="1047750"/>
                <a:ext cx="79375" cy="84138"/>
              </a:xfrm>
              <a:custGeom>
                <a:avLst/>
                <a:gdLst>
                  <a:gd name="T0" fmla="*/ 24 w 48"/>
                  <a:gd name="T1" fmla="*/ 41 h 50"/>
                  <a:gd name="T2" fmla="*/ 36 w 48"/>
                  <a:gd name="T3" fmla="*/ 25 h 50"/>
                  <a:gd name="T4" fmla="*/ 25 w 48"/>
                  <a:gd name="T5" fmla="*/ 9 h 50"/>
                  <a:gd name="T6" fmla="*/ 13 w 48"/>
                  <a:gd name="T7" fmla="*/ 25 h 50"/>
                  <a:gd name="T8" fmla="*/ 24 w 48"/>
                  <a:gd name="T9" fmla="*/ 41 h 50"/>
                  <a:gd name="T10" fmla="*/ 24 w 48"/>
                  <a:gd name="T11" fmla="*/ 50 h 50"/>
                  <a:gd name="T12" fmla="*/ 0 w 48"/>
                  <a:gd name="T13" fmla="*/ 26 h 50"/>
                  <a:gd name="T14" fmla="*/ 25 w 48"/>
                  <a:gd name="T15" fmla="*/ 0 h 50"/>
                  <a:gd name="T16" fmla="*/ 48 w 48"/>
                  <a:gd name="T17" fmla="*/ 25 h 50"/>
                  <a:gd name="T18" fmla="*/ 24 w 48"/>
                  <a:gd name="T19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8" h="50">
                    <a:moveTo>
                      <a:pt x="24" y="41"/>
                    </a:moveTo>
                    <a:cubicBezTo>
                      <a:pt x="31" y="41"/>
                      <a:pt x="36" y="35"/>
                      <a:pt x="36" y="25"/>
                    </a:cubicBezTo>
                    <a:cubicBezTo>
                      <a:pt x="36" y="18"/>
                      <a:pt x="33" y="9"/>
                      <a:pt x="25" y="9"/>
                    </a:cubicBezTo>
                    <a:cubicBezTo>
                      <a:pt x="16" y="9"/>
                      <a:pt x="13" y="17"/>
                      <a:pt x="13" y="25"/>
                    </a:cubicBezTo>
                    <a:cubicBezTo>
                      <a:pt x="13" y="34"/>
                      <a:pt x="17" y="41"/>
                      <a:pt x="24" y="41"/>
                    </a:cubicBezTo>
                    <a:close/>
                    <a:moveTo>
                      <a:pt x="24" y="50"/>
                    </a:moveTo>
                    <a:cubicBezTo>
                      <a:pt x="11" y="50"/>
                      <a:pt x="0" y="41"/>
                      <a:pt x="0" y="26"/>
                    </a:cubicBezTo>
                    <a:cubicBezTo>
                      <a:pt x="0" y="10"/>
                      <a:pt x="11" y="0"/>
                      <a:pt x="25" y="0"/>
                    </a:cubicBezTo>
                    <a:cubicBezTo>
                      <a:pt x="39" y="0"/>
                      <a:pt x="48" y="10"/>
                      <a:pt x="48" y="25"/>
                    </a:cubicBezTo>
                    <a:cubicBezTo>
                      <a:pt x="48" y="42"/>
                      <a:pt x="36" y="50"/>
                      <a:pt x="24" y="5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Freeform 8">
                <a:extLst>
                  <a:ext uri="{FF2B5EF4-FFF2-40B4-BE49-F238E27FC236}">
                    <a16:creationId xmlns:a16="http://schemas.microsoft.com/office/drawing/2014/main" id="{19DA9299-9007-42BA-A05C-F474E3A7F572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8316913" y="1019175"/>
                <a:ext cx="96838" cy="111125"/>
              </a:xfrm>
              <a:custGeom>
                <a:avLst/>
                <a:gdLst>
                  <a:gd name="T0" fmla="*/ 37 w 58"/>
                  <a:gd name="T1" fmla="*/ 38 h 66"/>
                  <a:gd name="T2" fmla="*/ 32 w 58"/>
                  <a:gd name="T3" fmla="*/ 22 h 66"/>
                  <a:gd name="T4" fmla="*/ 28 w 58"/>
                  <a:gd name="T5" fmla="*/ 10 h 66"/>
                  <a:gd name="T6" fmla="*/ 28 w 58"/>
                  <a:gd name="T7" fmla="*/ 10 h 66"/>
                  <a:gd name="T8" fmla="*/ 25 w 58"/>
                  <a:gd name="T9" fmla="*/ 22 h 66"/>
                  <a:gd name="T10" fmla="*/ 20 w 58"/>
                  <a:gd name="T11" fmla="*/ 38 h 66"/>
                  <a:gd name="T12" fmla="*/ 37 w 58"/>
                  <a:gd name="T13" fmla="*/ 38 h 66"/>
                  <a:gd name="T14" fmla="*/ 18 w 58"/>
                  <a:gd name="T15" fmla="*/ 47 h 66"/>
                  <a:gd name="T16" fmla="*/ 12 w 58"/>
                  <a:gd name="T17" fmla="*/ 66 h 66"/>
                  <a:gd name="T18" fmla="*/ 0 w 58"/>
                  <a:gd name="T19" fmla="*/ 66 h 66"/>
                  <a:gd name="T20" fmla="*/ 21 w 58"/>
                  <a:gd name="T21" fmla="*/ 0 h 66"/>
                  <a:gd name="T22" fmla="*/ 36 w 58"/>
                  <a:gd name="T23" fmla="*/ 0 h 66"/>
                  <a:gd name="T24" fmla="*/ 58 w 58"/>
                  <a:gd name="T25" fmla="*/ 66 h 66"/>
                  <a:gd name="T26" fmla="*/ 45 w 58"/>
                  <a:gd name="T27" fmla="*/ 66 h 66"/>
                  <a:gd name="T28" fmla="*/ 39 w 58"/>
                  <a:gd name="T29" fmla="*/ 47 h 66"/>
                  <a:gd name="T30" fmla="*/ 18 w 58"/>
                  <a:gd name="T31" fmla="*/ 47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8" h="66">
                    <a:moveTo>
                      <a:pt x="37" y="38"/>
                    </a:moveTo>
                    <a:cubicBezTo>
                      <a:pt x="32" y="22"/>
                      <a:pt x="32" y="22"/>
                      <a:pt x="32" y="22"/>
                    </a:cubicBezTo>
                    <a:cubicBezTo>
                      <a:pt x="30" y="18"/>
                      <a:pt x="29" y="14"/>
                      <a:pt x="28" y="10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7" y="14"/>
                      <a:pt x="26" y="18"/>
                      <a:pt x="25" y="22"/>
                    </a:cubicBezTo>
                    <a:cubicBezTo>
                      <a:pt x="20" y="38"/>
                      <a:pt x="20" y="38"/>
                      <a:pt x="20" y="38"/>
                    </a:cubicBezTo>
                    <a:lnTo>
                      <a:pt x="37" y="38"/>
                    </a:lnTo>
                    <a:close/>
                    <a:moveTo>
                      <a:pt x="18" y="47"/>
                    </a:moveTo>
                    <a:cubicBezTo>
                      <a:pt x="12" y="66"/>
                      <a:pt x="12" y="66"/>
                      <a:pt x="12" y="66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58" y="66"/>
                      <a:pt x="58" y="66"/>
                      <a:pt x="58" y="66"/>
                    </a:cubicBezTo>
                    <a:cubicBezTo>
                      <a:pt x="45" y="66"/>
                      <a:pt x="45" y="66"/>
                      <a:pt x="45" y="66"/>
                    </a:cubicBezTo>
                    <a:cubicBezTo>
                      <a:pt x="39" y="47"/>
                      <a:pt x="39" y="47"/>
                      <a:pt x="39" y="47"/>
                    </a:cubicBezTo>
                    <a:lnTo>
                      <a:pt x="18" y="4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  <p:sp>
            <p:nvSpPr>
              <p:cNvPr id="31" name="Freeform 9">
                <a:extLst>
                  <a:ext uri="{FF2B5EF4-FFF2-40B4-BE49-F238E27FC236}">
                    <a16:creationId xmlns:a16="http://schemas.microsoft.com/office/drawing/2014/main" id="{D94AA4A7-5CF5-4A37-8257-7DAB1EBA446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24863" y="1014413"/>
                <a:ext cx="73025" cy="115888"/>
              </a:xfrm>
              <a:custGeom>
                <a:avLst/>
                <a:gdLst>
                  <a:gd name="T0" fmla="*/ 12 w 44"/>
                  <a:gd name="T1" fmla="*/ 42 h 69"/>
                  <a:gd name="T2" fmla="*/ 12 w 44"/>
                  <a:gd name="T3" fmla="*/ 42 h 69"/>
                  <a:gd name="T4" fmla="*/ 16 w 44"/>
                  <a:gd name="T5" fmla="*/ 37 h 69"/>
                  <a:gd name="T6" fmla="*/ 27 w 44"/>
                  <a:gd name="T7" fmla="*/ 21 h 69"/>
                  <a:gd name="T8" fmla="*/ 42 w 44"/>
                  <a:gd name="T9" fmla="*/ 21 h 69"/>
                  <a:gd name="T10" fmla="*/ 24 w 44"/>
                  <a:gd name="T11" fmla="*/ 41 h 69"/>
                  <a:gd name="T12" fmla="*/ 44 w 44"/>
                  <a:gd name="T13" fmla="*/ 69 h 69"/>
                  <a:gd name="T14" fmla="*/ 29 w 44"/>
                  <a:gd name="T15" fmla="*/ 69 h 69"/>
                  <a:gd name="T16" fmla="*/ 16 w 44"/>
                  <a:gd name="T17" fmla="*/ 48 h 69"/>
                  <a:gd name="T18" fmla="*/ 12 w 44"/>
                  <a:gd name="T19" fmla="*/ 53 h 69"/>
                  <a:gd name="T20" fmla="*/ 12 w 44"/>
                  <a:gd name="T21" fmla="*/ 69 h 69"/>
                  <a:gd name="T22" fmla="*/ 0 w 44"/>
                  <a:gd name="T23" fmla="*/ 69 h 69"/>
                  <a:gd name="T24" fmla="*/ 0 w 44"/>
                  <a:gd name="T25" fmla="*/ 0 h 69"/>
                  <a:gd name="T26" fmla="*/ 12 w 44"/>
                  <a:gd name="T27" fmla="*/ 0 h 69"/>
                  <a:gd name="T28" fmla="*/ 12 w 44"/>
                  <a:gd name="T29" fmla="*/ 4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4" h="69">
                    <a:moveTo>
                      <a:pt x="12" y="42"/>
                    </a:moveTo>
                    <a:cubicBezTo>
                      <a:pt x="12" y="42"/>
                      <a:pt x="12" y="42"/>
                      <a:pt x="12" y="42"/>
                    </a:cubicBezTo>
                    <a:cubicBezTo>
                      <a:pt x="13" y="40"/>
                      <a:pt x="15" y="38"/>
                      <a:pt x="16" y="37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42" y="21"/>
                      <a:pt x="42" y="21"/>
                      <a:pt x="42" y="21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29" y="69"/>
                      <a:pt x="29" y="69"/>
                      <a:pt x="29" y="69"/>
                    </a:cubicBezTo>
                    <a:cubicBezTo>
                      <a:pt x="16" y="48"/>
                      <a:pt x="16" y="48"/>
                      <a:pt x="16" y="48"/>
                    </a:cubicBezTo>
                    <a:cubicBezTo>
                      <a:pt x="12" y="53"/>
                      <a:pt x="12" y="53"/>
                      <a:pt x="12" y="53"/>
                    </a:cubicBezTo>
                    <a:cubicBezTo>
                      <a:pt x="12" y="69"/>
                      <a:pt x="12" y="69"/>
                      <a:pt x="12" y="6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2" y="0"/>
                      <a:pt x="12" y="0"/>
                      <a:pt x="12" y="0"/>
                    </a:cubicBezTo>
                    <a:lnTo>
                      <a:pt x="12" y="4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Freeform 10">
                <a:extLst>
                  <a:ext uri="{FF2B5EF4-FFF2-40B4-BE49-F238E27FC236}">
                    <a16:creationId xmlns:a16="http://schemas.microsoft.com/office/drawing/2014/main" id="{01E52D5F-7296-4977-82AC-35BDC41EBC77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8501063" y="1047750"/>
                <a:ext cx="66675" cy="84138"/>
              </a:xfrm>
              <a:custGeom>
                <a:avLst/>
                <a:gdLst>
                  <a:gd name="T0" fmla="*/ 28 w 40"/>
                  <a:gd name="T1" fmla="*/ 26 h 50"/>
                  <a:gd name="T2" fmla="*/ 11 w 40"/>
                  <a:gd name="T3" fmla="*/ 35 h 50"/>
                  <a:gd name="T4" fmla="*/ 18 w 40"/>
                  <a:gd name="T5" fmla="*/ 41 h 50"/>
                  <a:gd name="T6" fmla="*/ 28 w 40"/>
                  <a:gd name="T7" fmla="*/ 35 h 50"/>
                  <a:gd name="T8" fmla="*/ 28 w 40"/>
                  <a:gd name="T9" fmla="*/ 32 h 50"/>
                  <a:gd name="T10" fmla="*/ 28 w 40"/>
                  <a:gd name="T11" fmla="*/ 26 h 50"/>
                  <a:gd name="T12" fmla="*/ 40 w 40"/>
                  <a:gd name="T13" fmla="*/ 38 h 50"/>
                  <a:gd name="T14" fmla="*/ 40 w 40"/>
                  <a:gd name="T15" fmla="*/ 49 h 50"/>
                  <a:gd name="T16" fmla="*/ 30 w 40"/>
                  <a:gd name="T17" fmla="*/ 49 h 50"/>
                  <a:gd name="T18" fmla="*/ 29 w 40"/>
                  <a:gd name="T19" fmla="*/ 44 h 50"/>
                  <a:gd name="T20" fmla="*/ 29 w 40"/>
                  <a:gd name="T21" fmla="*/ 44 h 50"/>
                  <a:gd name="T22" fmla="*/ 14 w 40"/>
                  <a:gd name="T23" fmla="*/ 50 h 50"/>
                  <a:gd name="T24" fmla="*/ 0 w 40"/>
                  <a:gd name="T25" fmla="*/ 36 h 50"/>
                  <a:gd name="T26" fmla="*/ 28 w 40"/>
                  <a:gd name="T27" fmla="*/ 18 h 50"/>
                  <a:gd name="T28" fmla="*/ 28 w 40"/>
                  <a:gd name="T29" fmla="*/ 17 h 50"/>
                  <a:gd name="T30" fmla="*/ 18 w 40"/>
                  <a:gd name="T31" fmla="*/ 9 h 50"/>
                  <a:gd name="T32" fmla="*/ 5 w 40"/>
                  <a:gd name="T33" fmla="*/ 12 h 50"/>
                  <a:gd name="T34" fmla="*/ 3 w 40"/>
                  <a:gd name="T35" fmla="*/ 5 h 50"/>
                  <a:gd name="T36" fmla="*/ 20 w 40"/>
                  <a:gd name="T37" fmla="*/ 0 h 50"/>
                  <a:gd name="T38" fmla="*/ 40 w 40"/>
                  <a:gd name="T39" fmla="*/ 20 h 50"/>
                  <a:gd name="T40" fmla="*/ 40 w 40"/>
                  <a:gd name="T41" fmla="*/ 38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0" h="50">
                    <a:moveTo>
                      <a:pt x="28" y="26"/>
                    </a:moveTo>
                    <a:cubicBezTo>
                      <a:pt x="20" y="26"/>
                      <a:pt x="11" y="27"/>
                      <a:pt x="11" y="35"/>
                    </a:cubicBezTo>
                    <a:cubicBezTo>
                      <a:pt x="11" y="39"/>
                      <a:pt x="14" y="41"/>
                      <a:pt x="18" y="41"/>
                    </a:cubicBezTo>
                    <a:cubicBezTo>
                      <a:pt x="23" y="41"/>
                      <a:pt x="27" y="38"/>
                      <a:pt x="28" y="35"/>
                    </a:cubicBezTo>
                    <a:cubicBezTo>
                      <a:pt x="28" y="34"/>
                      <a:pt x="28" y="33"/>
                      <a:pt x="28" y="32"/>
                    </a:cubicBezTo>
                    <a:lnTo>
                      <a:pt x="28" y="26"/>
                    </a:lnTo>
                    <a:close/>
                    <a:moveTo>
                      <a:pt x="40" y="38"/>
                    </a:moveTo>
                    <a:cubicBezTo>
                      <a:pt x="40" y="42"/>
                      <a:pt x="40" y="46"/>
                      <a:pt x="40" y="49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29" y="44"/>
                      <a:pt x="29" y="44"/>
                      <a:pt x="29" y="44"/>
                    </a:cubicBezTo>
                    <a:cubicBezTo>
                      <a:pt x="29" y="44"/>
                      <a:pt x="29" y="44"/>
                      <a:pt x="29" y="44"/>
                    </a:cubicBezTo>
                    <a:cubicBezTo>
                      <a:pt x="26" y="47"/>
                      <a:pt x="21" y="50"/>
                      <a:pt x="14" y="50"/>
                    </a:cubicBezTo>
                    <a:cubicBezTo>
                      <a:pt x="5" y="50"/>
                      <a:pt x="0" y="43"/>
                      <a:pt x="0" y="36"/>
                    </a:cubicBezTo>
                    <a:cubicBezTo>
                      <a:pt x="0" y="24"/>
                      <a:pt x="10" y="18"/>
                      <a:pt x="28" y="18"/>
                    </a:cubicBezTo>
                    <a:cubicBezTo>
                      <a:pt x="28" y="17"/>
                      <a:pt x="28" y="17"/>
                      <a:pt x="28" y="17"/>
                    </a:cubicBezTo>
                    <a:cubicBezTo>
                      <a:pt x="28" y="14"/>
                      <a:pt x="26" y="9"/>
                      <a:pt x="18" y="9"/>
                    </a:cubicBezTo>
                    <a:cubicBezTo>
                      <a:pt x="13" y="9"/>
                      <a:pt x="9" y="10"/>
                      <a:pt x="5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7" y="2"/>
                      <a:pt x="13" y="0"/>
                      <a:pt x="20" y="0"/>
                    </a:cubicBezTo>
                    <a:cubicBezTo>
                      <a:pt x="35" y="0"/>
                      <a:pt x="40" y="10"/>
                      <a:pt x="40" y="20"/>
                    </a:cubicBezTo>
                    <a:lnTo>
                      <a:pt x="40" y="3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Freeform 11">
                <a:extLst>
                  <a:ext uri="{FF2B5EF4-FFF2-40B4-BE49-F238E27FC236}">
                    <a16:creationId xmlns:a16="http://schemas.microsoft.com/office/drawing/2014/main" id="{AE781A7C-020F-4A36-97AB-71A84B08E317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8582025" y="1014413"/>
                <a:ext cx="79375" cy="117475"/>
              </a:xfrm>
              <a:custGeom>
                <a:avLst/>
                <a:gdLst>
                  <a:gd name="T0" fmla="*/ 35 w 48"/>
                  <a:gd name="T1" fmla="*/ 41 h 70"/>
                  <a:gd name="T2" fmla="*/ 35 w 48"/>
                  <a:gd name="T3" fmla="*/ 38 h 70"/>
                  <a:gd name="T4" fmla="*/ 25 w 48"/>
                  <a:gd name="T5" fmla="*/ 30 h 70"/>
                  <a:gd name="T6" fmla="*/ 13 w 48"/>
                  <a:gd name="T7" fmla="*/ 45 h 70"/>
                  <a:gd name="T8" fmla="*/ 24 w 48"/>
                  <a:gd name="T9" fmla="*/ 60 h 70"/>
                  <a:gd name="T10" fmla="*/ 35 w 48"/>
                  <a:gd name="T11" fmla="*/ 52 h 70"/>
                  <a:gd name="T12" fmla="*/ 35 w 48"/>
                  <a:gd name="T13" fmla="*/ 48 h 70"/>
                  <a:gd name="T14" fmla="*/ 35 w 48"/>
                  <a:gd name="T15" fmla="*/ 41 h 70"/>
                  <a:gd name="T16" fmla="*/ 47 w 48"/>
                  <a:gd name="T17" fmla="*/ 0 h 70"/>
                  <a:gd name="T18" fmla="*/ 47 w 48"/>
                  <a:gd name="T19" fmla="*/ 56 h 70"/>
                  <a:gd name="T20" fmla="*/ 48 w 48"/>
                  <a:gd name="T21" fmla="*/ 69 h 70"/>
                  <a:gd name="T22" fmla="*/ 37 w 48"/>
                  <a:gd name="T23" fmla="*/ 69 h 70"/>
                  <a:gd name="T24" fmla="*/ 36 w 48"/>
                  <a:gd name="T25" fmla="*/ 61 h 70"/>
                  <a:gd name="T26" fmla="*/ 36 w 48"/>
                  <a:gd name="T27" fmla="*/ 61 h 70"/>
                  <a:gd name="T28" fmla="*/ 21 w 48"/>
                  <a:gd name="T29" fmla="*/ 70 h 70"/>
                  <a:gd name="T30" fmla="*/ 0 w 48"/>
                  <a:gd name="T31" fmla="*/ 46 h 70"/>
                  <a:gd name="T32" fmla="*/ 22 w 48"/>
                  <a:gd name="T33" fmla="*/ 20 h 70"/>
                  <a:gd name="T34" fmla="*/ 35 w 48"/>
                  <a:gd name="T35" fmla="*/ 27 h 70"/>
                  <a:gd name="T36" fmla="*/ 35 w 48"/>
                  <a:gd name="T37" fmla="*/ 27 h 70"/>
                  <a:gd name="T38" fmla="*/ 35 w 48"/>
                  <a:gd name="T39" fmla="*/ 0 h 70"/>
                  <a:gd name="T40" fmla="*/ 47 w 48"/>
                  <a:gd name="T41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8" h="70">
                    <a:moveTo>
                      <a:pt x="35" y="41"/>
                    </a:moveTo>
                    <a:cubicBezTo>
                      <a:pt x="35" y="40"/>
                      <a:pt x="35" y="39"/>
                      <a:pt x="35" y="38"/>
                    </a:cubicBezTo>
                    <a:cubicBezTo>
                      <a:pt x="34" y="33"/>
                      <a:pt x="30" y="30"/>
                      <a:pt x="25" y="30"/>
                    </a:cubicBezTo>
                    <a:cubicBezTo>
                      <a:pt x="17" y="30"/>
                      <a:pt x="13" y="36"/>
                      <a:pt x="13" y="45"/>
                    </a:cubicBezTo>
                    <a:cubicBezTo>
                      <a:pt x="13" y="54"/>
                      <a:pt x="17" y="60"/>
                      <a:pt x="24" y="60"/>
                    </a:cubicBezTo>
                    <a:cubicBezTo>
                      <a:pt x="29" y="60"/>
                      <a:pt x="34" y="57"/>
                      <a:pt x="35" y="52"/>
                    </a:cubicBezTo>
                    <a:cubicBezTo>
                      <a:pt x="35" y="51"/>
                      <a:pt x="35" y="50"/>
                      <a:pt x="35" y="48"/>
                    </a:cubicBezTo>
                    <a:lnTo>
                      <a:pt x="35" y="41"/>
                    </a:lnTo>
                    <a:close/>
                    <a:moveTo>
                      <a:pt x="47" y="0"/>
                    </a:moveTo>
                    <a:cubicBezTo>
                      <a:pt x="47" y="56"/>
                      <a:pt x="47" y="56"/>
                      <a:pt x="47" y="56"/>
                    </a:cubicBezTo>
                    <a:cubicBezTo>
                      <a:pt x="47" y="60"/>
                      <a:pt x="47" y="66"/>
                      <a:pt x="48" y="69"/>
                    </a:cubicBezTo>
                    <a:cubicBezTo>
                      <a:pt x="37" y="69"/>
                      <a:pt x="37" y="69"/>
                      <a:pt x="37" y="69"/>
                    </a:cubicBezTo>
                    <a:cubicBezTo>
                      <a:pt x="36" y="61"/>
                      <a:pt x="36" y="61"/>
                      <a:pt x="36" y="61"/>
                    </a:cubicBezTo>
                    <a:cubicBezTo>
                      <a:pt x="36" y="61"/>
                      <a:pt x="36" y="61"/>
                      <a:pt x="36" y="61"/>
                    </a:cubicBezTo>
                    <a:cubicBezTo>
                      <a:pt x="33" y="67"/>
                      <a:pt x="28" y="70"/>
                      <a:pt x="21" y="70"/>
                    </a:cubicBezTo>
                    <a:cubicBezTo>
                      <a:pt x="9" y="70"/>
                      <a:pt x="0" y="60"/>
                      <a:pt x="0" y="46"/>
                    </a:cubicBezTo>
                    <a:cubicBezTo>
                      <a:pt x="0" y="30"/>
                      <a:pt x="10" y="20"/>
                      <a:pt x="22" y="20"/>
                    </a:cubicBezTo>
                    <a:cubicBezTo>
                      <a:pt x="28" y="20"/>
                      <a:pt x="33" y="23"/>
                      <a:pt x="35" y="27"/>
                    </a:cubicBezTo>
                    <a:cubicBezTo>
                      <a:pt x="35" y="27"/>
                      <a:pt x="35" y="27"/>
                      <a:pt x="35" y="27"/>
                    </a:cubicBezTo>
                    <a:cubicBezTo>
                      <a:pt x="35" y="0"/>
                      <a:pt x="35" y="0"/>
                      <a:pt x="35" y="0"/>
                    </a:cubicBezTo>
                    <a:lnTo>
                      <a:pt x="4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Freeform 12">
                <a:extLst>
                  <a:ext uri="{FF2B5EF4-FFF2-40B4-BE49-F238E27FC236}">
                    <a16:creationId xmlns:a16="http://schemas.microsoft.com/office/drawing/2014/main" id="{D8EB2C8E-771B-4EDB-B096-193EAEB75971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8675688" y="1047750"/>
                <a:ext cx="73025" cy="84138"/>
              </a:xfrm>
              <a:custGeom>
                <a:avLst/>
                <a:gdLst>
                  <a:gd name="T0" fmla="*/ 32 w 44"/>
                  <a:gd name="T1" fmla="*/ 20 h 50"/>
                  <a:gd name="T2" fmla="*/ 23 w 44"/>
                  <a:gd name="T3" fmla="*/ 9 h 50"/>
                  <a:gd name="T4" fmla="*/ 12 w 44"/>
                  <a:gd name="T5" fmla="*/ 20 h 50"/>
                  <a:gd name="T6" fmla="*/ 32 w 44"/>
                  <a:gd name="T7" fmla="*/ 20 h 50"/>
                  <a:gd name="T8" fmla="*/ 12 w 44"/>
                  <a:gd name="T9" fmla="*/ 29 h 50"/>
                  <a:gd name="T10" fmla="*/ 26 w 44"/>
                  <a:gd name="T11" fmla="*/ 41 h 50"/>
                  <a:gd name="T12" fmla="*/ 39 w 44"/>
                  <a:gd name="T13" fmla="*/ 39 h 50"/>
                  <a:gd name="T14" fmla="*/ 41 w 44"/>
                  <a:gd name="T15" fmla="*/ 47 h 50"/>
                  <a:gd name="T16" fmla="*/ 24 w 44"/>
                  <a:gd name="T17" fmla="*/ 50 h 50"/>
                  <a:gd name="T18" fmla="*/ 0 w 44"/>
                  <a:gd name="T19" fmla="*/ 26 h 50"/>
                  <a:gd name="T20" fmla="*/ 23 w 44"/>
                  <a:gd name="T21" fmla="*/ 0 h 50"/>
                  <a:gd name="T22" fmla="*/ 44 w 44"/>
                  <a:gd name="T23" fmla="*/ 23 h 50"/>
                  <a:gd name="T24" fmla="*/ 43 w 44"/>
                  <a:gd name="T25" fmla="*/ 29 h 50"/>
                  <a:gd name="T26" fmla="*/ 12 w 44"/>
                  <a:gd name="T27" fmla="*/ 29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" h="50">
                    <a:moveTo>
                      <a:pt x="32" y="20"/>
                    </a:moveTo>
                    <a:cubicBezTo>
                      <a:pt x="32" y="16"/>
                      <a:pt x="30" y="9"/>
                      <a:pt x="23" y="9"/>
                    </a:cubicBezTo>
                    <a:cubicBezTo>
                      <a:pt x="15" y="9"/>
                      <a:pt x="12" y="15"/>
                      <a:pt x="12" y="20"/>
                    </a:cubicBezTo>
                    <a:lnTo>
                      <a:pt x="32" y="20"/>
                    </a:lnTo>
                    <a:close/>
                    <a:moveTo>
                      <a:pt x="12" y="29"/>
                    </a:moveTo>
                    <a:cubicBezTo>
                      <a:pt x="12" y="37"/>
                      <a:pt x="19" y="41"/>
                      <a:pt x="26" y="41"/>
                    </a:cubicBezTo>
                    <a:cubicBezTo>
                      <a:pt x="32" y="41"/>
                      <a:pt x="36" y="40"/>
                      <a:pt x="39" y="39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37" y="49"/>
                      <a:pt x="31" y="50"/>
                      <a:pt x="24" y="50"/>
                    </a:cubicBezTo>
                    <a:cubicBezTo>
                      <a:pt x="9" y="50"/>
                      <a:pt x="0" y="40"/>
                      <a:pt x="0" y="26"/>
                    </a:cubicBezTo>
                    <a:cubicBezTo>
                      <a:pt x="0" y="13"/>
                      <a:pt x="8" y="0"/>
                      <a:pt x="23" y="0"/>
                    </a:cubicBezTo>
                    <a:cubicBezTo>
                      <a:pt x="39" y="0"/>
                      <a:pt x="44" y="13"/>
                      <a:pt x="44" y="23"/>
                    </a:cubicBezTo>
                    <a:cubicBezTo>
                      <a:pt x="44" y="26"/>
                      <a:pt x="43" y="27"/>
                      <a:pt x="43" y="29"/>
                    </a:cubicBezTo>
                    <a:lnTo>
                      <a:pt x="12" y="2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Freeform 13">
                <a:extLst>
                  <a:ext uri="{FF2B5EF4-FFF2-40B4-BE49-F238E27FC236}">
                    <a16:creationId xmlns:a16="http://schemas.microsoft.com/office/drawing/2014/main" id="{C933BAFD-7420-4BAB-A32A-E4B29956F01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761413" y="1047750"/>
                <a:ext cx="119063" cy="82550"/>
              </a:xfrm>
              <a:custGeom>
                <a:avLst/>
                <a:gdLst>
                  <a:gd name="T0" fmla="*/ 1 w 71"/>
                  <a:gd name="T1" fmla="*/ 16 h 49"/>
                  <a:gd name="T2" fmla="*/ 0 w 71"/>
                  <a:gd name="T3" fmla="*/ 1 h 49"/>
                  <a:gd name="T4" fmla="*/ 10 w 71"/>
                  <a:gd name="T5" fmla="*/ 1 h 49"/>
                  <a:gd name="T6" fmla="*/ 11 w 71"/>
                  <a:gd name="T7" fmla="*/ 8 h 49"/>
                  <a:gd name="T8" fmla="*/ 11 w 71"/>
                  <a:gd name="T9" fmla="*/ 8 h 49"/>
                  <a:gd name="T10" fmla="*/ 26 w 71"/>
                  <a:gd name="T11" fmla="*/ 0 h 49"/>
                  <a:gd name="T12" fmla="*/ 39 w 71"/>
                  <a:gd name="T13" fmla="*/ 9 h 49"/>
                  <a:gd name="T14" fmla="*/ 39 w 71"/>
                  <a:gd name="T15" fmla="*/ 9 h 49"/>
                  <a:gd name="T16" fmla="*/ 45 w 71"/>
                  <a:gd name="T17" fmla="*/ 3 h 49"/>
                  <a:gd name="T18" fmla="*/ 55 w 71"/>
                  <a:gd name="T19" fmla="*/ 0 h 49"/>
                  <a:gd name="T20" fmla="*/ 71 w 71"/>
                  <a:gd name="T21" fmla="*/ 21 h 49"/>
                  <a:gd name="T22" fmla="*/ 71 w 71"/>
                  <a:gd name="T23" fmla="*/ 49 h 49"/>
                  <a:gd name="T24" fmla="*/ 59 w 71"/>
                  <a:gd name="T25" fmla="*/ 49 h 49"/>
                  <a:gd name="T26" fmla="*/ 59 w 71"/>
                  <a:gd name="T27" fmla="*/ 23 h 49"/>
                  <a:gd name="T28" fmla="*/ 50 w 71"/>
                  <a:gd name="T29" fmla="*/ 10 h 49"/>
                  <a:gd name="T30" fmla="*/ 42 w 71"/>
                  <a:gd name="T31" fmla="*/ 16 h 49"/>
                  <a:gd name="T32" fmla="*/ 41 w 71"/>
                  <a:gd name="T33" fmla="*/ 20 h 49"/>
                  <a:gd name="T34" fmla="*/ 41 w 71"/>
                  <a:gd name="T35" fmla="*/ 49 h 49"/>
                  <a:gd name="T36" fmla="*/ 30 w 71"/>
                  <a:gd name="T37" fmla="*/ 49 h 49"/>
                  <a:gd name="T38" fmla="*/ 30 w 71"/>
                  <a:gd name="T39" fmla="*/ 21 h 49"/>
                  <a:gd name="T40" fmla="*/ 22 w 71"/>
                  <a:gd name="T41" fmla="*/ 10 h 49"/>
                  <a:gd name="T42" fmla="*/ 13 w 71"/>
                  <a:gd name="T43" fmla="*/ 17 h 49"/>
                  <a:gd name="T44" fmla="*/ 12 w 71"/>
                  <a:gd name="T45" fmla="*/ 21 h 49"/>
                  <a:gd name="T46" fmla="*/ 12 w 71"/>
                  <a:gd name="T47" fmla="*/ 49 h 49"/>
                  <a:gd name="T48" fmla="*/ 1 w 71"/>
                  <a:gd name="T49" fmla="*/ 49 h 49"/>
                  <a:gd name="T50" fmla="*/ 1 w 71"/>
                  <a:gd name="T51" fmla="*/ 1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1" h="49">
                    <a:moveTo>
                      <a:pt x="1" y="16"/>
                    </a:moveTo>
                    <a:cubicBezTo>
                      <a:pt x="1" y="10"/>
                      <a:pt x="0" y="6"/>
                      <a:pt x="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4" y="5"/>
                      <a:pt x="18" y="0"/>
                      <a:pt x="26" y="0"/>
                    </a:cubicBezTo>
                    <a:cubicBezTo>
                      <a:pt x="32" y="0"/>
                      <a:pt x="37" y="4"/>
                      <a:pt x="39" y="9"/>
                    </a:cubicBezTo>
                    <a:cubicBezTo>
                      <a:pt x="39" y="9"/>
                      <a:pt x="39" y="9"/>
                      <a:pt x="39" y="9"/>
                    </a:cubicBezTo>
                    <a:cubicBezTo>
                      <a:pt x="41" y="7"/>
                      <a:pt x="43" y="5"/>
                      <a:pt x="45" y="3"/>
                    </a:cubicBezTo>
                    <a:cubicBezTo>
                      <a:pt x="48" y="1"/>
                      <a:pt x="51" y="0"/>
                      <a:pt x="55" y="0"/>
                    </a:cubicBezTo>
                    <a:cubicBezTo>
                      <a:pt x="63" y="0"/>
                      <a:pt x="71" y="6"/>
                      <a:pt x="71" y="21"/>
                    </a:cubicBezTo>
                    <a:cubicBezTo>
                      <a:pt x="71" y="49"/>
                      <a:pt x="71" y="49"/>
                      <a:pt x="71" y="49"/>
                    </a:cubicBezTo>
                    <a:cubicBezTo>
                      <a:pt x="59" y="49"/>
                      <a:pt x="59" y="49"/>
                      <a:pt x="59" y="49"/>
                    </a:cubicBezTo>
                    <a:cubicBezTo>
                      <a:pt x="59" y="23"/>
                      <a:pt x="59" y="23"/>
                      <a:pt x="59" y="23"/>
                    </a:cubicBezTo>
                    <a:cubicBezTo>
                      <a:pt x="59" y="15"/>
                      <a:pt x="56" y="10"/>
                      <a:pt x="50" y="10"/>
                    </a:cubicBezTo>
                    <a:cubicBezTo>
                      <a:pt x="46" y="10"/>
                      <a:pt x="43" y="13"/>
                      <a:pt x="42" y="16"/>
                    </a:cubicBezTo>
                    <a:cubicBezTo>
                      <a:pt x="42" y="18"/>
                      <a:pt x="41" y="19"/>
                      <a:pt x="41" y="20"/>
                    </a:cubicBezTo>
                    <a:cubicBezTo>
                      <a:pt x="41" y="49"/>
                      <a:pt x="41" y="49"/>
                      <a:pt x="41" y="49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30" y="21"/>
                      <a:pt x="30" y="21"/>
                      <a:pt x="30" y="21"/>
                    </a:cubicBezTo>
                    <a:cubicBezTo>
                      <a:pt x="30" y="15"/>
                      <a:pt x="27" y="10"/>
                      <a:pt x="22" y="10"/>
                    </a:cubicBezTo>
                    <a:cubicBezTo>
                      <a:pt x="17" y="10"/>
                      <a:pt x="14" y="14"/>
                      <a:pt x="13" y="17"/>
                    </a:cubicBezTo>
                    <a:cubicBezTo>
                      <a:pt x="12" y="18"/>
                      <a:pt x="12" y="20"/>
                      <a:pt x="12" y="21"/>
                    </a:cubicBezTo>
                    <a:cubicBezTo>
                      <a:pt x="12" y="49"/>
                      <a:pt x="12" y="49"/>
                      <a:pt x="12" y="49"/>
                    </a:cubicBezTo>
                    <a:cubicBezTo>
                      <a:pt x="1" y="49"/>
                      <a:pt x="1" y="49"/>
                      <a:pt x="1" y="49"/>
                    </a:cubicBezTo>
                    <a:lnTo>
                      <a:pt x="1" y="1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  <p:sp>
            <p:nvSpPr>
              <p:cNvPr id="36" name="Freeform 14">
                <a:extLst>
                  <a:ext uri="{FF2B5EF4-FFF2-40B4-BE49-F238E27FC236}">
                    <a16:creationId xmlns:a16="http://schemas.microsoft.com/office/drawing/2014/main" id="{4B7A0E1C-76F0-408B-BAFA-5CD7B6F0FCCF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8896350" y="1017588"/>
                <a:ext cx="23813" cy="112713"/>
              </a:xfrm>
              <a:custGeom>
                <a:avLst/>
                <a:gdLst>
                  <a:gd name="T0" fmla="*/ 1 w 14"/>
                  <a:gd name="T1" fmla="*/ 19 h 67"/>
                  <a:gd name="T2" fmla="*/ 13 w 14"/>
                  <a:gd name="T3" fmla="*/ 19 h 67"/>
                  <a:gd name="T4" fmla="*/ 13 w 14"/>
                  <a:gd name="T5" fmla="*/ 67 h 67"/>
                  <a:gd name="T6" fmla="*/ 1 w 14"/>
                  <a:gd name="T7" fmla="*/ 67 h 67"/>
                  <a:gd name="T8" fmla="*/ 1 w 14"/>
                  <a:gd name="T9" fmla="*/ 19 h 67"/>
                  <a:gd name="T10" fmla="*/ 7 w 14"/>
                  <a:gd name="T11" fmla="*/ 13 h 67"/>
                  <a:gd name="T12" fmla="*/ 0 w 14"/>
                  <a:gd name="T13" fmla="*/ 6 h 67"/>
                  <a:gd name="T14" fmla="*/ 7 w 14"/>
                  <a:gd name="T15" fmla="*/ 0 h 67"/>
                  <a:gd name="T16" fmla="*/ 14 w 14"/>
                  <a:gd name="T17" fmla="*/ 6 h 67"/>
                  <a:gd name="T18" fmla="*/ 7 w 14"/>
                  <a:gd name="T19" fmla="*/ 1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67">
                    <a:moveTo>
                      <a:pt x="1" y="19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3" y="67"/>
                      <a:pt x="13" y="67"/>
                      <a:pt x="13" y="67"/>
                    </a:cubicBezTo>
                    <a:cubicBezTo>
                      <a:pt x="1" y="67"/>
                      <a:pt x="1" y="67"/>
                      <a:pt x="1" y="67"/>
                    </a:cubicBezTo>
                    <a:lnTo>
                      <a:pt x="1" y="19"/>
                    </a:lnTo>
                    <a:close/>
                    <a:moveTo>
                      <a:pt x="7" y="13"/>
                    </a:moveTo>
                    <a:cubicBezTo>
                      <a:pt x="3" y="13"/>
                      <a:pt x="0" y="10"/>
                      <a:pt x="0" y="6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1" y="0"/>
                      <a:pt x="14" y="3"/>
                      <a:pt x="14" y="6"/>
                    </a:cubicBezTo>
                    <a:cubicBezTo>
                      <a:pt x="14" y="10"/>
                      <a:pt x="11" y="13"/>
                      <a:pt x="7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4" name="Ryhmä 23">
              <a:extLst>
                <a:ext uri="{FF2B5EF4-FFF2-40B4-BE49-F238E27FC236}">
                  <a16:creationId xmlns:a16="http://schemas.microsoft.com/office/drawing/2014/main" id="{21A55531-C293-418C-869A-7920DA39D4C4}"/>
                </a:ext>
              </a:extLst>
            </p:cNvPr>
            <p:cNvGrpSpPr/>
            <p:nvPr userDrawn="1"/>
          </p:nvGrpSpPr>
          <p:grpSpPr>
            <a:xfrm>
              <a:off x="8206565" y="149226"/>
              <a:ext cx="650908" cy="667059"/>
              <a:chOff x="8070850" y="149225"/>
              <a:chExt cx="774700" cy="809626"/>
            </a:xfrm>
          </p:grpSpPr>
          <p:sp>
            <p:nvSpPr>
              <p:cNvPr id="25" name="Freeform 15">
                <a:extLst>
                  <a:ext uri="{FF2B5EF4-FFF2-40B4-BE49-F238E27FC236}">
                    <a16:creationId xmlns:a16="http://schemas.microsoft.com/office/drawing/2014/main" id="{DD835997-DEB2-4FCD-9E3A-DC2568147A4F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8070850" y="344488"/>
                <a:ext cx="774700" cy="614363"/>
              </a:xfrm>
              <a:custGeom>
                <a:avLst/>
                <a:gdLst>
                  <a:gd name="T0" fmla="*/ 217 w 464"/>
                  <a:gd name="T1" fmla="*/ 181 h 367"/>
                  <a:gd name="T2" fmla="*/ 172 w 464"/>
                  <a:gd name="T3" fmla="*/ 66 h 367"/>
                  <a:gd name="T4" fmla="*/ 115 w 464"/>
                  <a:gd name="T5" fmla="*/ 181 h 367"/>
                  <a:gd name="T6" fmla="*/ 217 w 464"/>
                  <a:gd name="T7" fmla="*/ 181 h 367"/>
                  <a:gd name="T8" fmla="*/ 353 w 464"/>
                  <a:gd name="T9" fmla="*/ 181 h 367"/>
                  <a:gd name="T10" fmla="*/ 308 w 464"/>
                  <a:gd name="T11" fmla="*/ 67 h 367"/>
                  <a:gd name="T12" fmla="*/ 253 w 464"/>
                  <a:gd name="T13" fmla="*/ 181 h 367"/>
                  <a:gd name="T14" fmla="*/ 353 w 464"/>
                  <a:gd name="T15" fmla="*/ 181 h 367"/>
                  <a:gd name="T16" fmla="*/ 233 w 464"/>
                  <a:gd name="T17" fmla="*/ 220 h 367"/>
                  <a:gd name="T18" fmla="*/ 222 w 464"/>
                  <a:gd name="T19" fmla="*/ 243 h 367"/>
                  <a:gd name="T20" fmla="*/ 172 w 464"/>
                  <a:gd name="T21" fmla="*/ 347 h 367"/>
                  <a:gd name="T22" fmla="*/ 165 w 464"/>
                  <a:gd name="T23" fmla="*/ 367 h 367"/>
                  <a:gd name="T24" fmla="*/ 136 w 464"/>
                  <a:gd name="T25" fmla="*/ 367 h 367"/>
                  <a:gd name="T26" fmla="*/ 145 w 464"/>
                  <a:gd name="T27" fmla="*/ 353 h 367"/>
                  <a:gd name="T28" fmla="*/ 164 w 464"/>
                  <a:gd name="T29" fmla="*/ 315 h 367"/>
                  <a:gd name="T30" fmla="*/ 220 w 464"/>
                  <a:gd name="T31" fmla="*/ 199 h 367"/>
                  <a:gd name="T32" fmla="*/ 222 w 464"/>
                  <a:gd name="T33" fmla="*/ 195 h 367"/>
                  <a:gd name="T34" fmla="*/ 218 w 464"/>
                  <a:gd name="T35" fmla="*/ 195 h 367"/>
                  <a:gd name="T36" fmla="*/ 112 w 464"/>
                  <a:gd name="T37" fmla="*/ 195 h 367"/>
                  <a:gd name="T38" fmla="*/ 107 w 464"/>
                  <a:gd name="T39" fmla="*/ 198 h 367"/>
                  <a:gd name="T40" fmla="*/ 34 w 464"/>
                  <a:gd name="T41" fmla="*/ 352 h 367"/>
                  <a:gd name="T42" fmla="*/ 29 w 464"/>
                  <a:gd name="T43" fmla="*/ 367 h 367"/>
                  <a:gd name="T44" fmla="*/ 0 w 464"/>
                  <a:gd name="T45" fmla="*/ 367 h 367"/>
                  <a:gd name="T46" fmla="*/ 8 w 464"/>
                  <a:gd name="T47" fmla="*/ 353 h 367"/>
                  <a:gd name="T48" fmla="*/ 31 w 464"/>
                  <a:gd name="T49" fmla="*/ 307 h 367"/>
                  <a:gd name="T50" fmla="*/ 91 w 464"/>
                  <a:gd name="T51" fmla="*/ 183 h 367"/>
                  <a:gd name="T52" fmla="*/ 174 w 464"/>
                  <a:gd name="T53" fmla="*/ 14 h 367"/>
                  <a:gd name="T54" fmla="*/ 181 w 464"/>
                  <a:gd name="T55" fmla="*/ 0 h 367"/>
                  <a:gd name="T56" fmla="*/ 242 w 464"/>
                  <a:gd name="T57" fmla="*/ 155 h 367"/>
                  <a:gd name="T58" fmla="*/ 317 w 464"/>
                  <a:gd name="T59" fmla="*/ 0 h 367"/>
                  <a:gd name="T60" fmla="*/ 325 w 464"/>
                  <a:gd name="T61" fmla="*/ 18 h 367"/>
                  <a:gd name="T62" fmla="*/ 455 w 464"/>
                  <a:gd name="T63" fmla="*/ 348 h 367"/>
                  <a:gd name="T64" fmla="*/ 464 w 464"/>
                  <a:gd name="T65" fmla="*/ 367 h 367"/>
                  <a:gd name="T66" fmla="*/ 423 w 464"/>
                  <a:gd name="T67" fmla="*/ 367 h 367"/>
                  <a:gd name="T68" fmla="*/ 406 w 464"/>
                  <a:gd name="T69" fmla="*/ 315 h 367"/>
                  <a:gd name="T70" fmla="*/ 360 w 464"/>
                  <a:gd name="T71" fmla="*/ 195 h 367"/>
                  <a:gd name="T72" fmla="*/ 258 w 464"/>
                  <a:gd name="T73" fmla="*/ 195 h 367"/>
                  <a:gd name="T74" fmla="*/ 327 w 464"/>
                  <a:gd name="T75" fmla="*/ 367 h 367"/>
                  <a:gd name="T76" fmla="*/ 286 w 464"/>
                  <a:gd name="T77" fmla="*/ 367 h 367"/>
                  <a:gd name="T78" fmla="*/ 267 w 464"/>
                  <a:gd name="T79" fmla="*/ 309 h 367"/>
                  <a:gd name="T80" fmla="*/ 234 w 464"/>
                  <a:gd name="T81" fmla="*/ 223 h 367"/>
                  <a:gd name="T82" fmla="*/ 233 w 464"/>
                  <a:gd name="T83" fmla="*/ 220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64" h="367">
                    <a:moveTo>
                      <a:pt x="217" y="181"/>
                    </a:moveTo>
                    <a:cubicBezTo>
                      <a:pt x="202" y="143"/>
                      <a:pt x="187" y="105"/>
                      <a:pt x="172" y="66"/>
                    </a:cubicBezTo>
                    <a:cubicBezTo>
                      <a:pt x="153" y="105"/>
                      <a:pt x="134" y="143"/>
                      <a:pt x="115" y="181"/>
                    </a:cubicBezTo>
                    <a:lnTo>
                      <a:pt x="217" y="181"/>
                    </a:lnTo>
                    <a:close/>
                    <a:moveTo>
                      <a:pt x="353" y="181"/>
                    </a:moveTo>
                    <a:cubicBezTo>
                      <a:pt x="338" y="143"/>
                      <a:pt x="323" y="105"/>
                      <a:pt x="308" y="67"/>
                    </a:cubicBezTo>
                    <a:cubicBezTo>
                      <a:pt x="300" y="80"/>
                      <a:pt x="252" y="178"/>
                      <a:pt x="253" y="181"/>
                    </a:cubicBezTo>
                    <a:lnTo>
                      <a:pt x="353" y="181"/>
                    </a:lnTo>
                    <a:close/>
                    <a:moveTo>
                      <a:pt x="233" y="220"/>
                    </a:moveTo>
                    <a:cubicBezTo>
                      <a:pt x="229" y="228"/>
                      <a:pt x="225" y="236"/>
                      <a:pt x="222" y="243"/>
                    </a:cubicBezTo>
                    <a:cubicBezTo>
                      <a:pt x="205" y="278"/>
                      <a:pt x="189" y="312"/>
                      <a:pt x="172" y="347"/>
                    </a:cubicBezTo>
                    <a:cubicBezTo>
                      <a:pt x="169" y="353"/>
                      <a:pt x="168" y="360"/>
                      <a:pt x="165" y="367"/>
                    </a:cubicBezTo>
                    <a:cubicBezTo>
                      <a:pt x="136" y="367"/>
                      <a:pt x="136" y="367"/>
                      <a:pt x="136" y="367"/>
                    </a:cubicBezTo>
                    <a:cubicBezTo>
                      <a:pt x="139" y="362"/>
                      <a:pt x="142" y="357"/>
                      <a:pt x="145" y="353"/>
                    </a:cubicBezTo>
                    <a:cubicBezTo>
                      <a:pt x="151" y="340"/>
                      <a:pt x="158" y="327"/>
                      <a:pt x="164" y="315"/>
                    </a:cubicBezTo>
                    <a:cubicBezTo>
                      <a:pt x="183" y="276"/>
                      <a:pt x="202" y="237"/>
                      <a:pt x="220" y="199"/>
                    </a:cubicBezTo>
                    <a:cubicBezTo>
                      <a:pt x="221" y="198"/>
                      <a:pt x="221" y="197"/>
                      <a:pt x="222" y="195"/>
                    </a:cubicBezTo>
                    <a:cubicBezTo>
                      <a:pt x="220" y="195"/>
                      <a:pt x="219" y="195"/>
                      <a:pt x="218" y="195"/>
                    </a:cubicBezTo>
                    <a:cubicBezTo>
                      <a:pt x="183" y="195"/>
                      <a:pt x="147" y="195"/>
                      <a:pt x="112" y="195"/>
                    </a:cubicBezTo>
                    <a:cubicBezTo>
                      <a:pt x="110" y="195"/>
                      <a:pt x="108" y="195"/>
                      <a:pt x="107" y="198"/>
                    </a:cubicBezTo>
                    <a:cubicBezTo>
                      <a:pt x="83" y="249"/>
                      <a:pt x="58" y="300"/>
                      <a:pt x="34" y="352"/>
                    </a:cubicBezTo>
                    <a:cubicBezTo>
                      <a:pt x="31" y="356"/>
                      <a:pt x="31" y="362"/>
                      <a:pt x="29" y="367"/>
                    </a:cubicBezTo>
                    <a:cubicBezTo>
                      <a:pt x="0" y="367"/>
                      <a:pt x="0" y="367"/>
                      <a:pt x="0" y="367"/>
                    </a:cubicBezTo>
                    <a:cubicBezTo>
                      <a:pt x="3" y="362"/>
                      <a:pt x="6" y="358"/>
                      <a:pt x="8" y="353"/>
                    </a:cubicBezTo>
                    <a:cubicBezTo>
                      <a:pt x="16" y="338"/>
                      <a:pt x="23" y="323"/>
                      <a:pt x="31" y="307"/>
                    </a:cubicBezTo>
                    <a:cubicBezTo>
                      <a:pt x="51" y="266"/>
                      <a:pt x="71" y="225"/>
                      <a:pt x="91" y="183"/>
                    </a:cubicBezTo>
                    <a:cubicBezTo>
                      <a:pt x="119" y="127"/>
                      <a:pt x="146" y="70"/>
                      <a:pt x="174" y="14"/>
                    </a:cubicBezTo>
                    <a:cubicBezTo>
                      <a:pt x="176" y="9"/>
                      <a:pt x="178" y="5"/>
                      <a:pt x="181" y="0"/>
                    </a:cubicBezTo>
                    <a:cubicBezTo>
                      <a:pt x="201" y="52"/>
                      <a:pt x="222" y="103"/>
                      <a:pt x="242" y="155"/>
                    </a:cubicBezTo>
                    <a:cubicBezTo>
                      <a:pt x="267" y="103"/>
                      <a:pt x="292" y="52"/>
                      <a:pt x="317" y="0"/>
                    </a:cubicBezTo>
                    <a:cubicBezTo>
                      <a:pt x="320" y="7"/>
                      <a:pt x="323" y="13"/>
                      <a:pt x="325" y="18"/>
                    </a:cubicBezTo>
                    <a:cubicBezTo>
                      <a:pt x="368" y="128"/>
                      <a:pt x="412" y="238"/>
                      <a:pt x="455" y="348"/>
                    </a:cubicBezTo>
                    <a:cubicBezTo>
                      <a:pt x="457" y="354"/>
                      <a:pt x="461" y="360"/>
                      <a:pt x="464" y="367"/>
                    </a:cubicBezTo>
                    <a:cubicBezTo>
                      <a:pt x="423" y="367"/>
                      <a:pt x="423" y="367"/>
                      <a:pt x="423" y="367"/>
                    </a:cubicBezTo>
                    <a:cubicBezTo>
                      <a:pt x="421" y="348"/>
                      <a:pt x="413" y="332"/>
                      <a:pt x="406" y="315"/>
                    </a:cubicBezTo>
                    <a:cubicBezTo>
                      <a:pt x="391" y="275"/>
                      <a:pt x="375" y="235"/>
                      <a:pt x="360" y="195"/>
                    </a:cubicBezTo>
                    <a:cubicBezTo>
                      <a:pt x="258" y="195"/>
                      <a:pt x="258" y="195"/>
                      <a:pt x="258" y="195"/>
                    </a:cubicBezTo>
                    <a:cubicBezTo>
                      <a:pt x="281" y="253"/>
                      <a:pt x="302" y="310"/>
                      <a:pt x="327" y="367"/>
                    </a:cubicBezTo>
                    <a:cubicBezTo>
                      <a:pt x="286" y="367"/>
                      <a:pt x="286" y="367"/>
                      <a:pt x="286" y="367"/>
                    </a:cubicBezTo>
                    <a:cubicBezTo>
                      <a:pt x="284" y="346"/>
                      <a:pt x="274" y="328"/>
                      <a:pt x="267" y="309"/>
                    </a:cubicBezTo>
                    <a:cubicBezTo>
                      <a:pt x="257" y="280"/>
                      <a:pt x="245" y="252"/>
                      <a:pt x="234" y="223"/>
                    </a:cubicBezTo>
                    <a:cubicBezTo>
                      <a:pt x="234" y="222"/>
                      <a:pt x="234" y="222"/>
                      <a:pt x="233" y="220"/>
                    </a:cubicBezTo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Freeform 16">
                <a:extLst>
                  <a:ext uri="{FF2B5EF4-FFF2-40B4-BE49-F238E27FC236}">
                    <a16:creationId xmlns:a16="http://schemas.microsoft.com/office/drawing/2014/main" id="{F6D23637-C29D-4C3F-AF10-362276C901D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8264525" y="149225"/>
                <a:ext cx="206375" cy="157163"/>
              </a:xfrm>
              <a:custGeom>
                <a:avLst/>
                <a:gdLst>
                  <a:gd name="T0" fmla="*/ 33 w 124"/>
                  <a:gd name="T1" fmla="*/ 45 h 94"/>
                  <a:gd name="T2" fmla="*/ 40 w 124"/>
                  <a:gd name="T3" fmla="*/ 67 h 94"/>
                  <a:gd name="T4" fmla="*/ 84 w 124"/>
                  <a:gd name="T5" fmla="*/ 73 h 94"/>
                  <a:gd name="T6" fmla="*/ 86 w 124"/>
                  <a:gd name="T7" fmla="*/ 20 h 94"/>
                  <a:gd name="T8" fmla="*/ 47 w 124"/>
                  <a:gd name="T9" fmla="*/ 15 h 94"/>
                  <a:gd name="T10" fmla="*/ 33 w 124"/>
                  <a:gd name="T11" fmla="*/ 45 h 94"/>
                  <a:gd name="T12" fmla="*/ 64 w 124"/>
                  <a:gd name="T13" fmla="*/ 0 h 94"/>
                  <a:gd name="T14" fmla="*/ 108 w 124"/>
                  <a:gd name="T15" fmla="*/ 17 h 94"/>
                  <a:gd name="T16" fmla="*/ 106 w 124"/>
                  <a:gd name="T17" fmla="*/ 76 h 94"/>
                  <a:gd name="T18" fmla="*/ 56 w 124"/>
                  <a:gd name="T19" fmla="*/ 92 h 94"/>
                  <a:gd name="T20" fmla="*/ 19 w 124"/>
                  <a:gd name="T21" fmla="*/ 74 h 94"/>
                  <a:gd name="T22" fmla="*/ 25 w 124"/>
                  <a:gd name="T23" fmla="*/ 13 h 94"/>
                  <a:gd name="T24" fmla="*/ 64 w 124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" h="94">
                    <a:moveTo>
                      <a:pt x="33" y="45"/>
                    </a:moveTo>
                    <a:cubicBezTo>
                      <a:pt x="33" y="54"/>
                      <a:pt x="35" y="60"/>
                      <a:pt x="40" y="67"/>
                    </a:cubicBezTo>
                    <a:cubicBezTo>
                      <a:pt x="51" y="84"/>
                      <a:pt x="70" y="86"/>
                      <a:pt x="84" y="73"/>
                    </a:cubicBezTo>
                    <a:cubicBezTo>
                      <a:pt x="98" y="58"/>
                      <a:pt x="99" y="35"/>
                      <a:pt x="86" y="20"/>
                    </a:cubicBezTo>
                    <a:cubicBezTo>
                      <a:pt x="76" y="8"/>
                      <a:pt x="60" y="6"/>
                      <a:pt x="47" y="15"/>
                    </a:cubicBezTo>
                    <a:cubicBezTo>
                      <a:pt x="37" y="22"/>
                      <a:pt x="33" y="33"/>
                      <a:pt x="33" y="45"/>
                    </a:cubicBezTo>
                    <a:moveTo>
                      <a:pt x="64" y="0"/>
                    </a:moveTo>
                    <a:cubicBezTo>
                      <a:pt x="81" y="0"/>
                      <a:pt x="96" y="5"/>
                      <a:pt x="108" y="17"/>
                    </a:cubicBezTo>
                    <a:cubicBezTo>
                      <a:pt x="124" y="35"/>
                      <a:pt x="123" y="60"/>
                      <a:pt x="106" y="76"/>
                    </a:cubicBezTo>
                    <a:cubicBezTo>
                      <a:pt x="92" y="89"/>
                      <a:pt x="75" y="94"/>
                      <a:pt x="56" y="92"/>
                    </a:cubicBezTo>
                    <a:cubicBezTo>
                      <a:pt x="42" y="90"/>
                      <a:pt x="29" y="85"/>
                      <a:pt x="19" y="74"/>
                    </a:cubicBezTo>
                    <a:cubicBezTo>
                      <a:pt x="0" y="54"/>
                      <a:pt x="6" y="27"/>
                      <a:pt x="25" y="13"/>
                    </a:cubicBezTo>
                    <a:cubicBezTo>
                      <a:pt x="36" y="4"/>
                      <a:pt x="49" y="0"/>
                      <a:pt x="64" y="0"/>
                    </a:cubicBezTo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6106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 x rubrik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>
            <a:extLst>
              <a:ext uri="{FF2B5EF4-FFF2-40B4-BE49-F238E27FC236}">
                <a16:creationId xmlns:a16="http://schemas.microsoft.com/office/drawing/2014/main" id="{5D1EB973-D61A-4DB8-8134-160E4F09B9ED}"/>
              </a:ext>
            </a:extLst>
          </p:cNvPr>
          <p:cNvSpPr/>
          <p:nvPr userDrawn="1"/>
        </p:nvSpPr>
        <p:spPr>
          <a:xfrm>
            <a:off x="0" y="0"/>
            <a:ext cx="4499992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457200" y="1439836"/>
            <a:ext cx="3754760" cy="1275929"/>
          </a:xfrm>
        </p:spPr>
        <p:txBody>
          <a:bodyPr anchor="b">
            <a:noAutofit/>
          </a:bodyPr>
          <a:lstStyle>
            <a:lvl1pPr marL="0" indent="0"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err="1"/>
              <a:t>Klicka</a:t>
            </a:r>
            <a:r>
              <a:rPr lang="fi-FI"/>
              <a:t> för </a:t>
            </a:r>
            <a:br>
              <a:rPr lang="fi-FI"/>
            </a:br>
            <a:r>
              <a:rPr lang="fi-FI" err="1"/>
              <a:t>att</a:t>
            </a:r>
            <a:r>
              <a:rPr lang="fi-FI"/>
              <a:t> </a:t>
            </a:r>
            <a:r>
              <a:rPr lang="fi-FI" err="1"/>
              <a:t>lägga</a:t>
            </a:r>
            <a:r>
              <a:rPr lang="fi-FI"/>
              <a:t> </a:t>
            </a:r>
            <a:r>
              <a:rPr lang="fi-FI" err="1"/>
              <a:t>till</a:t>
            </a:r>
            <a:r>
              <a:rPr lang="fi-FI"/>
              <a:t> </a:t>
            </a:r>
            <a:r>
              <a:rPr lang="fi-FI" err="1"/>
              <a:t>rubrik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457200" y="2787774"/>
            <a:ext cx="3826768" cy="1800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4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FI"/>
              <a:t>Klicka för att lägga till text </a:t>
            </a:r>
            <a:endParaRPr lang="fi-FI"/>
          </a:p>
          <a:p>
            <a:pPr lvl="1"/>
            <a:r>
              <a:rPr lang="fi-FI"/>
              <a:t>
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 hasCustomPrompt="1"/>
          </p:nvPr>
        </p:nvSpPr>
        <p:spPr>
          <a:xfrm>
            <a:off x="4954588" y="1439836"/>
            <a:ext cx="3732213" cy="1275930"/>
          </a:xfrm>
        </p:spPr>
        <p:txBody>
          <a:bodyPr anchor="b">
            <a:noAutofit/>
          </a:bodyPr>
          <a:lstStyle>
            <a:lvl1pPr marL="0" indent="0"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err="1"/>
              <a:t>Klicka</a:t>
            </a:r>
            <a:r>
              <a:rPr lang="fi-FI"/>
              <a:t> för </a:t>
            </a:r>
            <a:br>
              <a:rPr lang="fi-FI"/>
            </a:br>
            <a:r>
              <a:rPr lang="fi-FI" err="1"/>
              <a:t>att</a:t>
            </a:r>
            <a:r>
              <a:rPr lang="fi-FI"/>
              <a:t> </a:t>
            </a:r>
            <a:r>
              <a:rPr lang="fi-FI" err="1"/>
              <a:t>lägga</a:t>
            </a:r>
            <a:r>
              <a:rPr lang="fi-FI"/>
              <a:t> </a:t>
            </a:r>
            <a:r>
              <a:rPr lang="fi-FI" err="1"/>
              <a:t>till</a:t>
            </a:r>
            <a:r>
              <a:rPr lang="fi-FI"/>
              <a:t> </a:t>
            </a:r>
            <a:r>
              <a:rPr lang="fi-FI" err="1"/>
              <a:t>rubrik</a:t>
            </a:r>
            <a:endParaRPr lang="fi-FI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 hasCustomPrompt="1"/>
          </p:nvPr>
        </p:nvSpPr>
        <p:spPr>
          <a:xfrm>
            <a:off x="4954588" y="2787774"/>
            <a:ext cx="3732213" cy="1800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 sz="1400"/>
            </a:lvl2pPr>
            <a:lvl3pPr marL="914400" indent="0">
              <a:buFontTx/>
              <a:buNone/>
              <a:defRPr sz="1400"/>
            </a:lvl3pPr>
            <a:lvl4pPr marL="1371600" indent="0">
              <a:buFontTx/>
              <a:buNone/>
              <a:defRPr sz="1400"/>
            </a:lvl4pPr>
            <a:lvl5pPr marL="182880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FI"/>
              <a:t>Klicka för att lägga till text 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6791-D0AE-43C3-AAD5-1900BB3EF0E2}" type="datetime1">
              <a:rPr lang="fi-FI" smtClean="0"/>
              <a:t>7.9.2023</a:t>
            </a:fld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807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rubrik +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>
            <a:extLst>
              <a:ext uri="{FF2B5EF4-FFF2-40B4-BE49-F238E27FC236}">
                <a16:creationId xmlns:a16="http://schemas.microsoft.com/office/drawing/2014/main" id="{5D1EB973-D61A-4DB8-8134-160E4F09B9ED}"/>
              </a:ext>
            </a:extLst>
          </p:cNvPr>
          <p:cNvSpPr/>
          <p:nvPr userDrawn="1"/>
        </p:nvSpPr>
        <p:spPr>
          <a:xfrm>
            <a:off x="0" y="0"/>
            <a:ext cx="4499992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457200" y="1347613"/>
            <a:ext cx="3754760" cy="1275929"/>
          </a:xfrm>
        </p:spPr>
        <p:txBody>
          <a:bodyPr anchor="b">
            <a:noAutofit/>
          </a:bodyPr>
          <a:lstStyle>
            <a:lvl1pPr marL="0" indent="0">
              <a:buNone/>
              <a:defRPr sz="4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err="1"/>
              <a:t>Text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457200" y="2787774"/>
            <a:ext cx="3826768" cy="1800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4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FI"/>
              <a:t>Klicka för att lägga till text 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 hasCustomPrompt="1"/>
          </p:nvPr>
        </p:nvSpPr>
        <p:spPr>
          <a:xfrm>
            <a:off x="4954588" y="1347613"/>
            <a:ext cx="3732213" cy="1275930"/>
          </a:xfrm>
        </p:spPr>
        <p:txBody>
          <a:bodyPr anchor="b">
            <a:noAutofit/>
          </a:bodyPr>
          <a:lstStyle>
            <a:lvl1pPr marL="0" indent="0"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err="1"/>
              <a:t>Text</a:t>
            </a:r>
            <a:endParaRPr lang="fi-FI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 hasCustomPrompt="1"/>
          </p:nvPr>
        </p:nvSpPr>
        <p:spPr>
          <a:xfrm>
            <a:off x="4954588" y="2787774"/>
            <a:ext cx="3732213" cy="1800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 sz="1400"/>
            </a:lvl2pPr>
            <a:lvl3pPr marL="914400" indent="0">
              <a:buFontTx/>
              <a:buNone/>
              <a:defRPr sz="1400"/>
            </a:lvl3pPr>
            <a:lvl4pPr marL="1371600" indent="0">
              <a:buFontTx/>
              <a:buNone/>
              <a:defRPr sz="1400"/>
            </a:lvl4pPr>
            <a:lvl5pPr marL="182880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FI"/>
              <a:t>Klicka för att lägga till text 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BD9F-50B6-4EA9-A5D1-2F4110364E25}" type="datetime1">
              <a:rPr lang="fi-FI" smtClean="0"/>
              <a:t>7.9.2023</a:t>
            </a:fld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83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rubrik +vit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err="1"/>
              <a:t>Klicka</a:t>
            </a:r>
            <a:r>
              <a:rPr lang="fi-FI"/>
              <a:t> för </a:t>
            </a:r>
            <a:r>
              <a:rPr lang="fi-FI" err="1"/>
              <a:t>att</a:t>
            </a:r>
            <a:r>
              <a:rPr lang="fi-FI"/>
              <a:t> </a:t>
            </a:r>
            <a:r>
              <a:rPr lang="fi-FI" err="1"/>
              <a:t>lägga</a:t>
            </a:r>
            <a:r>
              <a:rPr lang="fi-FI"/>
              <a:t> </a:t>
            </a:r>
            <a:r>
              <a:rPr lang="fi-FI" err="1"/>
              <a:t>till</a:t>
            </a:r>
            <a:r>
              <a:rPr lang="fi-FI"/>
              <a:t> </a:t>
            </a:r>
            <a:r>
              <a:rPr lang="fi-FI" err="1"/>
              <a:t>rubrik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A626-3ED0-406C-8FE6-B5E9CC4E7C1D}" type="datetime1">
              <a:rPr lang="fi-FI" smtClean="0"/>
              <a:t>7.9.2023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797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kgrundsfärg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57200" y="970880"/>
            <a:ext cx="7571184" cy="224894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err="1"/>
              <a:t>Klicka</a:t>
            </a:r>
            <a:r>
              <a:rPr lang="fi-FI"/>
              <a:t> för </a:t>
            </a:r>
            <a:r>
              <a:rPr lang="fi-FI" err="1"/>
              <a:t>att</a:t>
            </a:r>
            <a:r>
              <a:rPr lang="fi-FI"/>
              <a:t> </a:t>
            </a:r>
            <a:r>
              <a:rPr lang="fi-FI" err="1"/>
              <a:t>lägga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till</a:t>
            </a:r>
            <a:r>
              <a:rPr lang="fi-FI"/>
              <a:t> </a:t>
            </a:r>
            <a:r>
              <a:rPr lang="fi-FI" err="1"/>
              <a:t>rubrik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79F6-AFFF-42DD-977A-302E2C2EFD99}" type="datetime1">
              <a:rPr lang="fi-FI" smtClean="0"/>
              <a:t>7.9.2023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‹#›</a:t>
            </a:fld>
            <a:endParaRPr lang="fi-FI"/>
          </a:p>
        </p:txBody>
      </p:sp>
      <p:sp>
        <p:nvSpPr>
          <p:cNvPr id="6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457200" y="2931790"/>
            <a:ext cx="4186808" cy="1584176"/>
          </a:xfrm>
        </p:spPr>
        <p:txBody>
          <a:bodyPr>
            <a:noAutofit/>
          </a:bodyPr>
          <a:lstStyle>
            <a:lvl1pPr marL="342900" indent="-34290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742950" indent="-28575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11430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3pPr>
            <a:lvl4pPr marL="16002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0574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FI"/>
              <a:t>Klicka för att redigera grundläggande text format</a:t>
            </a:r>
            <a:endParaRPr lang="fi-FI"/>
          </a:p>
          <a:p>
            <a:pPr lvl="1"/>
            <a:r>
              <a:rPr lang="fi-FI" err="1"/>
              <a:t>Andra</a:t>
            </a:r>
            <a:r>
              <a:rPr lang="fi-FI"/>
              <a:t> </a:t>
            </a:r>
            <a:r>
              <a:rPr lang="fi-FI" err="1"/>
              <a:t>nivå</a:t>
            </a:r>
            <a:endParaRPr lang="fi-FI"/>
          </a:p>
          <a:p>
            <a:pPr lvl="2"/>
            <a:r>
              <a:rPr lang="fi-FI" err="1"/>
              <a:t>Tredje</a:t>
            </a:r>
            <a:r>
              <a:rPr lang="fi-FI"/>
              <a:t> </a:t>
            </a:r>
            <a:r>
              <a:rPr lang="fi-FI" err="1"/>
              <a:t>nivån</a:t>
            </a:r>
            <a:endParaRPr lang="fi-FI"/>
          </a:p>
          <a:p>
            <a:pPr lvl="3"/>
            <a:r>
              <a:rPr lang="fi-FI" err="1"/>
              <a:t>Fjärde</a:t>
            </a:r>
            <a:r>
              <a:rPr lang="fi-FI"/>
              <a:t> </a:t>
            </a:r>
            <a:r>
              <a:rPr lang="fi-FI" err="1"/>
              <a:t>nivån</a:t>
            </a:r>
            <a:endParaRPr lang="fi-FI"/>
          </a:p>
          <a:p>
            <a:pPr lvl="4"/>
            <a:r>
              <a:rPr lang="fi-FI" err="1"/>
              <a:t>Femte</a:t>
            </a:r>
            <a:r>
              <a:rPr lang="fi-FI"/>
              <a:t> </a:t>
            </a:r>
            <a:r>
              <a:rPr lang="fi-FI" err="1"/>
              <a:t>nivån</a:t>
            </a:r>
            <a:endParaRPr lang="fi-FI"/>
          </a:p>
        </p:txBody>
      </p:sp>
      <p:pic>
        <p:nvPicPr>
          <p:cNvPr id="20" name="Kuva 5">
            <a:extLst>
              <a:ext uri="{FF2B5EF4-FFF2-40B4-BE49-F238E27FC236}">
                <a16:creationId xmlns:a16="http://schemas.microsoft.com/office/drawing/2014/main" id="{8D93F0C7-94B2-4FD5-BAA7-C478ECAB7C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3200" y="149959"/>
            <a:ext cx="760660" cy="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42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75485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err="1"/>
              <a:t>Klicka</a:t>
            </a:r>
            <a:r>
              <a:rPr lang="fi-FI"/>
              <a:t> för </a:t>
            </a:r>
            <a:r>
              <a:rPr lang="fi-FI" err="1"/>
              <a:t>att</a:t>
            </a:r>
            <a:r>
              <a:rPr lang="fi-FI"/>
              <a:t> </a:t>
            </a:r>
            <a:r>
              <a:rPr lang="fi-FI" err="1"/>
              <a:t>lägga</a:t>
            </a:r>
            <a:r>
              <a:rPr lang="fi-FI"/>
              <a:t> </a:t>
            </a:r>
            <a:r>
              <a:rPr lang="fi-FI" err="1"/>
              <a:t>till</a:t>
            </a:r>
            <a:r>
              <a:rPr lang="fi-FI"/>
              <a:t> </a:t>
            </a:r>
            <a:r>
              <a:rPr lang="fi-FI" err="1"/>
              <a:t>rubrik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749028"/>
            <a:ext cx="8229600" cy="2982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FI"/>
              <a:t>Klicka för att redigera grundläggande text format</a:t>
            </a:r>
            <a:endParaRPr lang="fi-FI"/>
          </a:p>
          <a:p>
            <a:pPr lvl="1"/>
            <a:r>
              <a:rPr lang="fi-FI" err="1"/>
              <a:t>Andra</a:t>
            </a:r>
            <a:r>
              <a:rPr lang="fi-FI"/>
              <a:t> </a:t>
            </a:r>
            <a:r>
              <a:rPr lang="fi-FI" err="1"/>
              <a:t>nivå</a:t>
            </a:r>
            <a:endParaRPr lang="fi-FI"/>
          </a:p>
          <a:p>
            <a:pPr lvl="2"/>
            <a:r>
              <a:rPr lang="fi-FI" err="1"/>
              <a:t>Tredje</a:t>
            </a:r>
            <a:r>
              <a:rPr lang="fi-FI"/>
              <a:t> </a:t>
            </a:r>
            <a:r>
              <a:rPr lang="fi-FI" err="1"/>
              <a:t>nivån</a:t>
            </a:r>
            <a:endParaRPr lang="fi-FI"/>
          </a:p>
          <a:p>
            <a:pPr lvl="3"/>
            <a:r>
              <a:rPr lang="fi-FI" err="1"/>
              <a:t>Fjärde</a:t>
            </a:r>
            <a:r>
              <a:rPr lang="fi-FI"/>
              <a:t> </a:t>
            </a:r>
            <a:r>
              <a:rPr lang="fi-FI" err="1"/>
              <a:t>nivån</a:t>
            </a:r>
            <a:endParaRPr lang="fi-FI"/>
          </a:p>
          <a:p>
            <a:pPr lvl="4"/>
            <a:r>
              <a:rPr lang="fi-FI" err="1"/>
              <a:t>Femte</a:t>
            </a:r>
            <a:r>
              <a:rPr lang="fi-FI"/>
              <a:t> </a:t>
            </a:r>
            <a:r>
              <a:rPr lang="fi-FI" err="1"/>
              <a:t>nivån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20A204F1-C3D9-4E88-84EB-CF76D35A21F2}" type="datetime1">
              <a:rPr lang="fi-FI" smtClean="0"/>
              <a:t>7.9.2023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76256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D9553030-DA0E-469A-A148-F21CB72F8278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21" name="Ryhmä 20"/>
          <p:cNvGrpSpPr/>
          <p:nvPr userDrawn="1"/>
        </p:nvGrpSpPr>
        <p:grpSpPr>
          <a:xfrm>
            <a:off x="8143875" y="837212"/>
            <a:ext cx="776288" cy="121640"/>
            <a:chOff x="7996238" y="984250"/>
            <a:chExt cx="923925" cy="147638"/>
          </a:xfrm>
          <a:solidFill>
            <a:schemeClr val="tx1"/>
          </a:solidFill>
        </p:grpSpPr>
        <p:sp>
          <p:nvSpPr>
            <p:cNvPr id="9" name="Freeform 5"/>
            <p:cNvSpPr>
              <a:spLocks noEditPoints="1"/>
            </p:cNvSpPr>
            <p:nvPr userDrawn="1"/>
          </p:nvSpPr>
          <p:spPr bwMode="auto">
            <a:xfrm>
              <a:off x="7996238" y="984250"/>
              <a:ext cx="96838" cy="146050"/>
            </a:xfrm>
            <a:custGeom>
              <a:avLst/>
              <a:gdLst>
                <a:gd name="T0" fmla="*/ 29 w 58"/>
                <a:gd name="T1" fmla="*/ 5 h 87"/>
                <a:gd name="T2" fmla="*/ 24 w 58"/>
                <a:gd name="T3" fmla="*/ 10 h 87"/>
                <a:gd name="T4" fmla="*/ 29 w 58"/>
                <a:gd name="T5" fmla="*/ 14 h 87"/>
                <a:gd name="T6" fmla="*/ 33 w 58"/>
                <a:gd name="T7" fmla="*/ 9 h 87"/>
                <a:gd name="T8" fmla="*/ 29 w 58"/>
                <a:gd name="T9" fmla="*/ 5 h 87"/>
                <a:gd name="T10" fmla="*/ 37 w 58"/>
                <a:gd name="T11" fmla="*/ 59 h 87"/>
                <a:gd name="T12" fmla="*/ 32 w 58"/>
                <a:gd name="T13" fmla="*/ 43 h 87"/>
                <a:gd name="T14" fmla="*/ 28 w 58"/>
                <a:gd name="T15" fmla="*/ 31 h 87"/>
                <a:gd name="T16" fmla="*/ 28 w 58"/>
                <a:gd name="T17" fmla="*/ 31 h 87"/>
                <a:gd name="T18" fmla="*/ 25 w 58"/>
                <a:gd name="T19" fmla="*/ 43 h 87"/>
                <a:gd name="T20" fmla="*/ 20 w 58"/>
                <a:gd name="T21" fmla="*/ 59 h 87"/>
                <a:gd name="T22" fmla="*/ 37 w 58"/>
                <a:gd name="T23" fmla="*/ 59 h 87"/>
                <a:gd name="T24" fmla="*/ 29 w 58"/>
                <a:gd name="T25" fmla="*/ 0 h 87"/>
                <a:gd name="T26" fmla="*/ 39 w 58"/>
                <a:gd name="T27" fmla="*/ 10 h 87"/>
                <a:gd name="T28" fmla="*/ 29 w 58"/>
                <a:gd name="T29" fmla="*/ 19 h 87"/>
                <a:gd name="T30" fmla="*/ 18 w 58"/>
                <a:gd name="T31" fmla="*/ 10 h 87"/>
                <a:gd name="T32" fmla="*/ 29 w 58"/>
                <a:gd name="T33" fmla="*/ 0 h 87"/>
                <a:gd name="T34" fmla="*/ 18 w 58"/>
                <a:gd name="T35" fmla="*/ 68 h 87"/>
                <a:gd name="T36" fmla="*/ 12 w 58"/>
                <a:gd name="T37" fmla="*/ 87 h 87"/>
                <a:gd name="T38" fmla="*/ 0 w 58"/>
                <a:gd name="T39" fmla="*/ 87 h 87"/>
                <a:gd name="T40" fmla="*/ 21 w 58"/>
                <a:gd name="T41" fmla="*/ 21 h 87"/>
                <a:gd name="T42" fmla="*/ 36 w 58"/>
                <a:gd name="T43" fmla="*/ 21 h 87"/>
                <a:gd name="T44" fmla="*/ 58 w 58"/>
                <a:gd name="T45" fmla="*/ 87 h 87"/>
                <a:gd name="T46" fmla="*/ 45 w 58"/>
                <a:gd name="T47" fmla="*/ 87 h 87"/>
                <a:gd name="T48" fmla="*/ 39 w 58"/>
                <a:gd name="T49" fmla="*/ 68 h 87"/>
                <a:gd name="T50" fmla="*/ 18 w 58"/>
                <a:gd name="T51" fmla="*/ 68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8" h="87">
                  <a:moveTo>
                    <a:pt x="29" y="5"/>
                  </a:moveTo>
                  <a:cubicBezTo>
                    <a:pt x="26" y="5"/>
                    <a:pt x="24" y="7"/>
                    <a:pt x="24" y="10"/>
                  </a:cubicBezTo>
                  <a:cubicBezTo>
                    <a:pt x="24" y="12"/>
                    <a:pt x="26" y="14"/>
                    <a:pt x="29" y="14"/>
                  </a:cubicBezTo>
                  <a:cubicBezTo>
                    <a:pt x="32" y="14"/>
                    <a:pt x="33" y="12"/>
                    <a:pt x="33" y="9"/>
                  </a:cubicBezTo>
                  <a:cubicBezTo>
                    <a:pt x="33" y="7"/>
                    <a:pt x="32" y="5"/>
                    <a:pt x="29" y="5"/>
                  </a:cubicBezTo>
                  <a:close/>
                  <a:moveTo>
                    <a:pt x="37" y="59"/>
                  </a:moveTo>
                  <a:cubicBezTo>
                    <a:pt x="32" y="43"/>
                    <a:pt x="32" y="43"/>
                    <a:pt x="32" y="43"/>
                  </a:cubicBezTo>
                  <a:cubicBezTo>
                    <a:pt x="30" y="39"/>
                    <a:pt x="29" y="35"/>
                    <a:pt x="28" y="31"/>
                  </a:cubicBezTo>
                  <a:cubicBezTo>
                    <a:pt x="28" y="31"/>
                    <a:pt x="28" y="31"/>
                    <a:pt x="28" y="31"/>
                  </a:cubicBezTo>
                  <a:cubicBezTo>
                    <a:pt x="27" y="35"/>
                    <a:pt x="26" y="39"/>
                    <a:pt x="25" y="43"/>
                  </a:cubicBezTo>
                  <a:cubicBezTo>
                    <a:pt x="20" y="59"/>
                    <a:pt x="20" y="59"/>
                    <a:pt x="20" y="59"/>
                  </a:cubicBezTo>
                  <a:lnTo>
                    <a:pt x="37" y="59"/>
                  </a:lnTo>
                  <a:close/>
                  <a:moveTo>
                    <a:pt x="29" y="0"/>
                  </a:moveTo>
                  <a:cubicBezTo>
                    <a:pt x="36" y="0"/>
                    <a:pt x="39" y="4"/>
                    <a:pt x="39" y="10"/>
                  </a:cubicBezTo>
                  <a:cubicBezTo>
                    <a:pt x="39" y="15"/>
                    <a:pt x="35" y="19"/>
                    <a:pt x="29" y="19"/>
                  </a:cubicBezTo>
                  <a:cubicBezTo>
                    <a:pt x="22" y="19"/>
                    <a:pt x="18" y="15"/>
                    <a:pt x="18" y="10"/>
                  </a:cubicBezTo>
                  <a:cubicBezTo>
                    <a:pt x="18" y="5"/>
                    <a:pt x="22" y="0"/>
                    <a:pt x="29" y="0"/>
                  </a:cubicBezTo>
                  <a:close/>
                  <a:moveTo>
                    <a:pt x="18" y="68"/>
                  </a:moveTo>
                  <a:cubicBezTo>
                    <a:pt x="12" y="87"/>
                    <a:pt x="12" y="87"/>
                    <a:pt x="12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45" y="87"/>
                    <a:pt x="45" y="87"/>
                    <a:pt x="45" y="87"/>
                  </a:cubicBezTo>
                  <a:cubicBezTo>
                    <a:pt x="39" y="68"/>
                    <a:pt x="39" y="68"/>
                    <a:pt x="39" y="68"/>
                  </a:cubicBezTo>
                  <a:lnTo>
                    <a:pt x="18" y="6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8104188" y="1014413"/>
              <a:ext cx="79375" cy="117475"/>
            </a:xfrm>
            <a:custGeom>
              <a:avLst/>
              <a:gdLst>
                <a:gd name="T0" fmla="*/ 12 w 47"/>
                <a:gd name="T1" fmla="*/ 49 h 70"/>
                <a:gd name="T2" fmla="*/ 12 w 47"/>
                <a:gd name="T3" fmla="*/ 52 h 70"/>
                <a:gd name="T4" fmla="*/ 23 w 47"/>
                <a:gd name="T5" fmla="*/ 61 h 70"/>
                <a:gd name="T6" fmla="*/ 35 w 47"/>
                <a:gd name="T7" fmla="*/ 45 h 70"/>
                <a:gd name="T8" fmla="*/ 23 w 47"/>
                <a:gd name="T9" fmla="*/ 30 h 70"/>
                <a:gd name="T10" fmla="*/ 12 w 47"/>
                <a:gd name="T11" fmla="*/ 39 h 70"/>
                <a:gd name="T12" fmla="*/ 12 w 47"/>
                <a:gd name="T13" fmla="*/ 42 h 70"/>
                <a:gd name="T14" fmla="*/ 12 w 47"/>
                <a:gd name="T15" fmla="*/ 49 h 70"/>
                <a:gd name="T16" fmla="*/ 0 w 47"/>
                <a:gd name="T17" fmla="*/ 0 h 70"/>
                <a:gd name="T18" fmla="*/ 12 w 47"/>
                <a:gd name="T19" fmla="*/ 0 h 70"/>
                <a:gd name="T20" fmla="*/ 12 w 47"/>
                <a:gd name="T21" fmla="*/ 28 h 70"/>
                <a:gd name="T22" fmla="*/ 12 w 47"/>
                <a:gd name="T23" fmla="*/ 28 h 70"/>
                <a:gd name="T24" fmla="*/ 27 w 47"/>
                <a:gd name="T25" fmla="*/ 20 h 70"/>
                <a:gd name="T26" fmla="*/ 47 w 47"/>
                <a:gd name="T27" fmla="*/ 44 h 70"/>
                <a:gd name="T28" fmla="*/ 26 w 47"/>
                <a:gd name="T29" fmla="*/ 70 h 70"/>
                <a:gd name="T30" fmla="*/ 11 w 47"/>
                <a:gd name="T31" fmla="*/ 62 h 70"/>
                <a:gd name="T32" fmla="*/ 10 w 47"/>
                <a:gd name="T33" fmla="*/ 62 h 70"/>
                <a:gd name="T34" fmla="*/ 10 w 47"/>
                <a:gd name="T35" fmla="*/ 69 h 70"/>
                <a:gd name="T36" fmla="*/ 0 w 47"/>
                <a:gd name="T37" fmla="*/ 69 h 70"/>
                <a:gd name="T38" fmla="*/ 0 w 47"/>
                <a:gd name="T39" fmla="*/ 56 h 70"/>
                <a:gd name="T40" fmla="*/ 0 w 47"/>
                <a:gd name="T4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" h="70">
                  <a:moveTo>
                    <a:pt x="12" y="49"/>
                  </a:moveTo>
                  <a:cubicBezTo>
                    <a:pt x="12" y="50"/>
                    <a:pt x="12" y="51"/>
                    <a:pt x="12" y="52"/>
                  </a:cubicBezTo>
                  <a:cubicBezTo>
                    <a:pt x="14" y="57"/>
                    <a:pt x="18" y="61"/>
                    <a:pt x="23" y="61"/>
                  </a:cubicBezTo>
                  <a:cubicBezTo>
                    <a:pt x="30" y="61"/>
                    <a:pt x="35" y="55"/>
                    <a:pt x="35" y="45"/>
                  </a:cubicBezTo>
                  <a:cubicBezTo>
                    <a:pt x="35" y="37"/>
                    <a:pt x="31" y="30"/>
                    <a:pt x="23" y="30"/>
                  </a:cubicBezTo>
                  <a:cubicBezTo>
                    <a:pt x="18" y="30"/>
                    <a:pt x="14" y="33"/>
                    <a:pt x="12" y="39"/>
                  </a:cubicBezTo>
                  <a:cubicBezTo>
                    <a:pt x="12" y="39"/>
                    <a:pt x="12" y="40"/>
                    <a:pt x="12" y="42"/>
                  </a:cubicBezTo>
                  <a:lnTo>
                    <a:pt x="12" y="49"/>
                  </a:lnTo>
                  <a:close/>
                  <a:moveTo>
                    <a:pt x="0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5" y="23"/>
                    <a:pt x="20" y="20"/>
                    <a:pt x="27" y="20"/>
                  </a:cubicBezTo>
                  <a:cubicBezTo>
                    <a:pt x="39" y="20"/>
                    <a:pt x="47" y="30"/>
                    <a:pt x="47" y="44"/>
                  </a:cubicBezTo>
                  <a:cubicBezTo>
                    <a:pt x="47" y="62"/>
                    <a:pt x="36" y="70"/>
                    <a:pt x="26" y="70"/>
                  </a:cubicBezTo>
                  <a:cubicBezTo>
                    <a:pt x="19" y="70"/>
                    <a:pt x="14" y="68"/>
                    <a:pt x="11" y="62"/>
                  </a:cubicBezTo>
                  <a:cubicBezTo>
                    <a:pt x="10" y="62"/>
                    <a:pt x="10" y="62"/>
                    <a:pt x="10" y="62"/>
                  </a:cubicBezTo>
                  <a:cubicBezTo>
                    <a:pt x="10" y="69"/>
                    <a:pt x="10" y="69"/>
                    <a:pt x="1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6"/>
                    <a:pt x="0" y="60"/>
                    <a:pt x="0" y="56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8193088" y="1047750"/>
              <a:ext cx="79375" cy="84138"/>
            </a:xfrm>
            <a:custGeom>
              <a:avLst/>
              <a:gdLst>
                <a:gd name="T0" fmla="*/ 24 w 48"/>
                <a:gd name="T1" fmla="*/ 41 h 50"/>
                <a:gd name="T2" fmla="*/ 36 w 48"/>
                <a:gd name="T3" fmla="*/ 25 h 50"/>
                <a:gd name="T4" fmla="*/ 25 w 48"/>
                <a:gd name="T5" fmla="*/ 9 h 50"/>
                <a:gd name="T6" fmla="*/ 13 w 48"/>
                <a:gd name="T7" fmla="*/ 25 h 50"/>
                <a:gd name="T8" fmla="*/ 24 w 48"/>
                <a:gd name="T9" fmla="*/ 41 h 50"/>
                <a:gd name="T10" fmla="*/ 24 w 48"/>
                <a:gd name="T11" fmla="*/ 50 h 50"/>
                <a:gd name="T12" fmla="*/ 0 w 48"/>
                <a:gd name="T13" fmla="*/ 26 h 50"/>
                <a:gd name="T14" fmla="*/ 25 w 48"/>
                <a:gd name="T15" fmla="*/ 0 h 50"/>
                <a:gd name="T16" fmla="*/ 48 w 48"/>
                <a:gd name="T17" fmla="*/ 25 h 50"/>
                <a:gd name="T18" fmla="*/ 24 w 48"/>
                <a:gd name="T1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50">
                  <a:moveTo>
                    <a:pt x="24" y="41"/>
                  </a:moveTo>
                  <a:cubicBezTo>
                    <a:pt x="31" y="41"/>
                    <a:pt x="36" y="35"/>
                    <a:pt x="36" y="25"/>
                  </a:cubicBezTo>
                  <a:cubicBezTo>
                    <a:pt x="36" y="18"/>
                    <a:pt x="33" y="9"/>
                    <a:pt x="25" y="9"/>
                  </a:cubicBezTo>
                  <a:cubicBezTo>
                    <a:pt x="16" y="9"/>
                    <a:pt x="13" y="17"/>
                    <a:pt x="13" y="25"/>
                  </a:cubicBezTo>
                  <a:cubicBezTo>
                    <a:pt x="13" y="34"/>
                    <a:pt x="17" y="41"/>
                    <a:pt x="24" y="41"/>
                  </a:cubicBezTo>
                  <a:close/>
                  <a:moveTo>
                    <a:pt x="24" y="50"/>
                  </a:moveTo>
                  <a:cubicBezTo>
                    <a:pt x="11" y="50"/>
                    <a:pt x="0" y="41"/>
                    <a:pt x="0" y="26"/>
                  </a:cubicBezTo>
                  <a:cubicBezTo>
                    <a:pt x="0" y="10"/>
                    <a:pt x="11" y="0"/>
                    <a:pt x="25" y="0"/>
                  </a:cubicBezTo>
                  <a:cubicBezTo>
                    <a:pt x="39" y="0"/>
                    <a:pt x="48" y="10"/>
                    <a:pt x="48" y="25"/>
                  </a:cubicBezTo>
                  <a:cubicBezTo>
                    <a:pt x="48" y="42"/>
                    <a:pt x="36" y="50"/>
                    <a:pt x="24" y="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8316913" y="1019175"/>
              <a:ext cx="96838" cy="111125"/>
            </a:xfrm>
            <a:custGeom>
              <a:avLst/>
              <a:gdLst>
                <a:gd name="T0" fmla="*/ 37 w 58"/>
                <a:gd name="T1" fmla="*/ 38 h 66"/>
                <a:gd name="T2" fmla="*/ 32 w 58"/>
                <a:gd name="T3" fmla="*/ 22 h 66"/>
                <a:gd name="T4" fmla="*/ 28 w 58"/>
                <a:gd name="T5" fmla="*/ 10 h 66"/>
                <a:gd name="T6" fmla="*/ 28 w 58"/>
                <a:gd name="T7" fmla="*/ 10 h 66"/>
                <a:gd name="T8" fmla="*/ 25 w 58"/>
                <a:gd name="T9" fmla="*/ 22 h 66"/>
                <a:gd name="T10" fmla="*/ 20 w 58"/>
                <a:gd name="T11" fmla="*/ 38 h 66"/>
                <a:gd name="T12" fmla="*/ 37 w 58"/>
                <a:gd name="T13" fmla="*/ 38 h 66"/>
                <a:gd name="T14" fmla="*/ 18 w 58"/>
                <a:gd name="T15" fmla="*/ 47 h 66"/>
                <a:gd name="T16" fmla="*/ 12 w 58"/>
                <a:gd name="T17" fmla="*/ 66 h 66"/>
                <a:gd name="T18" fmla="*/ 0 w 58"/>
                <a:gd name="T19" fmla="*/ 66 h 66"/>
                <a:gd name="T20" fmla="*/ 21 w 58"/>
                <a:gd name="T21" fmla="*/ 0 h 66"/>
                <a:gd name="T22" fmla="*/ 36 w 58"/>
                <a:gd name="T23" fmla="*/ 0 h 66"/>
                <a:gd name="T24" fmla="*/ 58 w 58"/>
                <a:gd name="T25" fmla="*/ 66 h 66"/>
                <a:gd name="T26" fmla="*/ 45 w 58"/>
                <a:gd name="T27" fmla="*/ 66 h 66"/>
                <a:gd name="T28" fmla="*/ 39 w 58"/>
                <a:gd name="T29" fmla="*/ 47 h 66"/>
                <a:gd name="T30" fmla="*/ 18 w 58"/>
                <a:gd name="T31" fmla="*/ 4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6">
                  <a:moveTo>
                    <a:pt x="37" y="38"/>
                  </a:moveTo>
                  <a:cubicBezTo>
                    <a:pt x="32" y="22"/>
                    <a:pt x="32" y="22"/>
                    <a:pt x="32" y="22"/>
                  </a:cubicBezTo>
                  <a:cubicBezTo>
                    <a:pt x="30" y="18"/>
                    <a:pt x="29" y="14"/>
                    <a:pt x="28" y="10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7" y="14"/>
                    <a:pt x="26" y="18"/>
                    <a:pt x="25" y="22"/>
                  </a:cubicBezTo>
                  <a:cubicBezTo>
                    <a:pt x="20" y="38"/>
                    <a:pt x="20" y="38"/>
                    <a:pt x="20" y="38"/>
                  </a:cubicBezTo>
                  <a:lnTo>
                    <a:pt x="37" y="38"/>
                  </a:lnTo>
                  <a:close/>
                  <a:moveTo>
                    <a:pt x="18" y="47"/>
                  </a:moveTo>
                  <a:cubicBezTo>
                    <a:pt x="12" y="66"/>
                    <a:pt x="12" y="66"/>
                    <a:pt x="12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58" y="66"/>
                    <a:pt x="58" y="66"/>
                    <a:pt x="58" y="66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39" y="47"/>
                    <a:pt x="39" y="47"/>
                    <a:pt x="39" y="47"/>
                  </a:cubicBezTo>
                  <a:lnTo>
                    <a:pt x="18" y="4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auto">
            <a:xfrm>
              <a:off x="8424863" y="1014413"/>
              <a:ext cx="73025" cy="115888"/>
            </a:xfrm>
            <a:custGeom>
              <a:avLst/>
              <a:gdLst>
                <a:gd name="T0" fmla="*/ 12 w 44"/>
                <a:gd name="T1" fmla="*/ 42 h 69"/>
                <a:gd name="T2" fmla="*/ 12 w 44"/>
                <a:gd name="T3" fmla="*/ 42 h 69"/>
                <a:gd name="T4" fmla="*/ 16 w 44"/>
                <a:gd name="T5" fmla="*/ 37 h 69"/>
                <a:gd name="T6" fmla="*/ 27 w 44"/>
                <a:gd name="T7" fmla="*/ 21 h 69"/>
                <a:gd name="T8" fmla="*/ 42 w 44"/>
                <a:gd name="T9" fmla="*/ 21 h 69"/>
                <a:gd name="T10" fmla="*/ 24 w 44"/>
                <a:gd name="T11" fmla="*/ 41 h 69"/>
                <a:gd name="T12" fmla="*/ 44 w 44"/>
                <a:gd name="T13" fmla="*/ 69 h 69"/>
                <a:gd name="T14" fmla="*/ 29 w 44"/>
                <a:gd name="T15" fmla="*/ 69 h 69"/>
                <a:gd name="T16" fmla="*/ 16 w 44"/>
                <a:gd name="T17" fmla="*/ 48 h 69"/>
                <a:gd name="T18" fmla="*/ 12 w 44"/>
                <a:gd name="T19" fmla="*/ 53 h 69"/>
                <a:gd name="T20" fmla="*/ 12 w 44"/>
                <a:gd name="T21" fmla="*/ 69 h 69"/>
                <a:gd name="T22" fmla="*/ 0 w 44"/>
                <a:gd name="T23" fmla="*/ 69 h 69"/>
                <a:gd name="T24" fmla="*/ 0 w 44"/>
                <a:gd name="T25" fmla="*/ 0 h 69"/>
                <a:gd name="T26" fmla="*/ 12 w 44"/>
                <a:gd name="T27" fmla="*/ 0 h 69"/>
                <a:gd name="T28" fmla="*/ 12 w 44"/>
                <a:gd name="T29" fmla="*/ 4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" h="69">
                  <a:moveTo>
                    <a:pt x="12" y="42"/>
                  </a:moveTo>
                  <a:cubicBezTo>
                    <a:pt x="12" y="42"/>
                    <a:pt x="12" y="42"/>
                    <a:pt x="12" y="42"/>
                  </a:cubicBezTo>
                  <a:cubicBezTo>
                    <a:pt x="13" y="40"/>
                    <a:pt x="15" y="38"/>
                    <a:pt x="16" y="37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12" y="69"/>
                    <a:pt x="12" y="69"/>
                    <a:pt x="12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4" name="Freeform 10"/>
            <p:cNvSpPr>
              <a:spLocks noEditPoints="1"/>
            </p:cNvSpPr>
            <p:nvPr userDrawn="1"/>
          </p:nvSpPr>
          <p:spPr bwMode="auto">
            <a:xfrm>
              <a:off x="8501063" y="1047750"/>
              <a:ext cx="66675" cy="84138"/>
            </a:xfrm>
            <a:custGeom>
              <a:avLst/>
              <a:gdLst>
                <a:gd name="T0" fmla="*/ 28 w 40"/>
                <a:gd name="T1" fmla="*/ 26 h 50"/>
                <a:gd name="T2" fmla="*/ 11 w 40"/>
                <a:gd name="T3" fmla="*/ 35 h 50"/>
                <a:gd name="T4" fmla="*/ 18 w 40"/>
                <a:gd name="T5" fmla="*/ 41 h 50"/>
                <a:gd name="T6" fmla="*/ 28 w 40"/>
                <a:gd name="T7" fmla="*/ 35 h 50"/>
                <a:gd name="T8" fmla="*/ 28 w 40"/>
                <a:gd name="T9" fmla="*/ 32 h 50"/>
                <a:gd name="T10" fmla="*/ 28 w 40"/>
                <a:gd name="T11" fmla="*/ 26 h 50"/>
                <a:gd name="T12" fmla="*/ 40 w 40"/>
                <a:gd name="T13" fmla="*/ 38 h 50"/>
                <a:gd name="T14" fmla="*/ 40 w 40"/>
                <a:gd name="T15" fmla="*/ 49 h 50"/>
                <a:gd name="T16" fmla="*/ 30 w 40"/>
                <a:gd name="T17" fmla="*/ 49 h 50"/>
                <a:gd name="T18" fmla="*/ 29 w 40"/>
                <a:gd name="T19" fmla="*/ 44 h 50"/>
                <a:gd name="T20" fmla="*/ 29 w 40"/>
                <a:gd name="T21" fmla="*/ 44 h 50"/>
                <a:gd name="T22" fmla="*/ 14 w 40"/>
                <a:gd name="T23" fmla="*/ 50 h 50"/>
                <a:gd name="T24" fmla="*/ 0 w 40"/>
                <a:gd name="T25" fmla="*/ 36 h 50"/>
                <a:gd name="T26" fmla="*/ 28 w 40"/>
                <a:gd name="T27" fmla="*/ 18 h 50"/>
                <a:gd name="T28" fmla="*/ 28 w 40"/>
                <a:gd name="T29" fmla="*/ 17 h 50"/>
                <a:gd name="T30" fmla="*/ 18 w 40"/>
                <a:gd name="T31" fmla="*/ 9 h 50"/>
                <a:gd name="T32" fmla="*/ 5 w 40"/>
                <a:gd name="T33" fmla="*/ 12 h 50"/>
                <a:gd name="T34" fmla="*/ 3 w 40"/>
                <a:gd name="T35" fmla="*/ 5 h 50"/>
                <a:gd name="T36" fmla="*/ 20 w 40"/>
                <a:gd name="T37" fmla="*/ 0 h 50"/>
                <a:gd name="T38" fmla="*/ 40 w 40"/>
                <a:gd name="T39" fmla="*/ 20 h 50"/>
                <a:gd name="T40" fmla="*/ 40 w 40"/>
                <a:gd name="T41" fmla="*/ 3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" h="50">
                  <a:moveTo>
                    <a:pt x="28" y="26"/>
                  </a:moveTo>
                  <a:cubicBezTo>
                    <a:pt x="20" y="26"/>
                    <a:pt x="11" y="27"/>
                    <a:pt x="11" y="35"/>
                  </a:cubicBezTo>
                  <a:cubicBezTo>
                    <a:pt x="11" y="39"/>
                    <a:pt x="14" y="41"/>
                    <a:pt x="18" y="41"/>
                  </a:cubicBezTo>
                  <a:cubicBezTo>
                    <a:pt x="23" y="41"/>
                    <a:pt x="27" y="38"/>
                    <a:pt x="28" y="35"/>
                  </a:cubicBezTo>
                  <a:cubicBezTo>
                    <a:pt x="28" y="34"/>
                    <a:pt x="28" y="33"/>
                    <a:pt x="28" y="32"/>
                  </a:cubicBezTo>
                  <a:lnTo>
                    <a:pt x="28" y="26"/>
                  </a:lnTo>
                  <a:close/>
                  <a:moveTo>
                    <a:pt x="40" y="38"/>
                  </a:moveTo>
                  <a:cubicBezTo>
                    <a:pt x="40" y="42"/>
                    <a:pt x="40" y="46"/>
                    <a:pt x="40" y="49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6" y="47"/>
                    <a:pt x="21" y="50"/>
                    <a:pt x="14" y="50"/>
                  </a:cubicBezTo>
                  <a:cubicBezTo>
                    <a:pt x="5" y="50"/>
                    <a:pt x="0" y="43"/>
                    <a:pt x="0" y="36"/>
                  </a:cubicBezTo>
                  <a:cubicBezTo>
                    <a:pt x="0" y="24"/>
                    <a:pt x="10" y="18"/>
                    <a:pt x="28" y="18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8" y="14"/>
                    <a:pt x="26" y="9"/>
                    <a:pt x="18" y="9"/>
                  </a:cubicBezTo>
                  <a:cubicBezTo>
                    <a:pt x="13" y="9"/>
                    <a:pt x="9" y="10"/>
                    <a:pt x="5" y="1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7" y="2"/>
                    <a:pt x="13" y="0"/>
                    <a:pt x="20" y="0"/>
                  </a:cubicBezTo>
                  <a:cubicBezTo>
                    <a:pt x="35" y="0"/>
                    <a:pt x="40" y="10"/>
                    <a:pt x="40" y="20"/>
                  </a:cubicBezTo>
                  <a:lnTo>
                    <a:pt x="40" y="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 userDrawn="1"/>
          </p:nvSpPr>
          <p:spPr bwMode="auto">
            <a:xfrm>
              <a:off x="8582025" y="1014413"/>
              <a:ext cx="79375" cy="117475"/>
            </a:xfrm>
            <a:custGeom>
              <a:avLst/>
              <a:gdLst>
                <a:gd name="T0" fmla="*/ 35 w 48"/>
                <a:gd name="T1" fmla="*/ 41 h 70"/>
                <a:gd name="T2" fmla="*/ 35 w 48"/>
                <a:gd name="T3" fmla="*/ 38 h 70"/>
                <a:gd name="T4" fmla="*/ 25 w 48"/>
                <a:gd name="T5" fmla="*/ 30 h 70"/>
                <a:gd name="T6" fmla="*/ 13 w 48"/>
                <a:gd name="T7" fmla="*/ 45 h 70"/>
                <a:gd name="T8" fmla="*/ 24 w 48"/>
                <a:gd name="T9" fmla="*/ 60 h 70"/>
                <a:gd name="T10" fmla="*/ 35 w 48"/>
                <a:gd name="T11" fmla="*/ 52 h 70"/>
                <a:gd name="T12" fmla="*/ 35 w 48"/>
                <a:gd name="T13" fmla="*/ 48 h 70"/>
                <a:gd name="T14" fmla="*/ 35 w 48"/>
                <a:gd name="T15" fmla="*/ 41 h 70"/>
                <a:gd name="T16" fmla="*/ 47 w 48"/>
                <a:gd name="T17" fmla="*/ 0 h 70"/>
                <a:gd name="T18" fmla="*/ 47 w 48"/>
                <a:gd name="T19" fmla="*/ 56 h 70"/>
                <a:gd name="T20" fmla="*/ 48 w 48"/>
                <a:gd name="T21" fmla="*/ 69 h 70"/>
                <a:gd name="T22" fmla="*/ 37 w 48"/>
                <a:gd name="T23" fmla="*/ 69 h 70"/>
                <a:gd name="T24" fmla="*/ 36 w 48"/>
                <a:gd name="T25" fmla="*/ 61 h 70"/>
                <a:gd name="T26" fmla="*/ 36 w 48"/>
                <a:gd name="T27" fmla="*/ 61 h 70"/>
                <a:gd name="T28" fmla="*/ 21 w 48"/>
                <a:gd name="T29" fmla="*/ 70 h 70"/>
                <a:gd name="T30" fmla="*/ 0 w 48"/>
                <a:gd name="T31" fmla="*/ 46 h 70"/>
                <a:gd name="T32" fmla="*/ 22 w 48"/>
                <a:gd name="T33" fmla="*/ 20 h 70"/>
                <a:gd name="T34" fmla="*/ 35 w 48"/>
                <a:gd name="T35" fmla="*/ 27 h 70"/>
                <a:gd name="T36" fmla="*/ 35 w 48"/>
                <a:gd name="T37" fmla="*/ 27 h 70"/>
                <a:gd name="T38" fmla="*/ 35 w 48"/>
                <a:gd name="T39" fmla="*/ 0 h 70"/>
                <a:gd name="T40" fmla="*/ 47 w 48"/>
                <a:gd name="T4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" h="70">
                  <a:moveTo>
                    <a:pt x="35" y="41"/>
                  </a:moveTo>
                  <a:cubicBezTo>
                    <a:pt x="35" y="40"/>
                    <a:pt x="35" y="39"/>
                    <a:pt x="35" y="38"/>
                  </a:cubicBezTo>
                  <a:cubicBezTo>
                    <a:pt x="34" y="33"/>
                    <a:pt x="30" y="30"/>
                    <a:pt x="25" y="30"/>
                  </a:cubicBezTo>
                  <a:cubicBezTo>
                    <a:pt x="17" y="30"/>
                    <a:pt x="13" y="36"/>
                    <a:pt x="13" y="45"/>
                  </a:cubicBezTo>
                  <a:cubicBezTo>
                    <a:pt x="13" y="54"/>
                    <a:pt x="17" y="60"/>
                    <a:pt x="24" y="60"/>
                  </a:cubicBezTo>
                  <a:cubicBezTo>
                    <a:pt x="29" y="60"/>
                    <a:pt x="34" y="57"/>
                    <a:pt x="35" y="52"/>
                  </a:cubicBezTo>
                  <a:cubicBezTo>
                    <a:pt x="35" y="51"/>
                    <a:pt x="35" y="50"/>
                    <a:pt x="35" y="48"/>
                  </a:cubicBezTo>
                  <a:lnTo>
                    <a:pt x="35" y="41"/>
                  </a:lnTo>
                  <a:close/>
                  <a:moveTo>
                    <a:pt x="47" y="0"/>
                  </a:moveTo>
                  <a:cubicBezTo>
                    <a:pt x="47" y="56"/>
                    <a:pt x="47" y="56"/>
                    <a:pt x="47" y="56"/>
                  </a:cubicBezTo>
                  <a:cubicBezTo>
                    <a:pt x="47" y="60"/>
                    <a:pt x="47" y="66"/>
                    <a:pt x="48" y="69"/>
                  </a:cubicBezTo>
                  <a:cubicBezTo>
                    <a:pt x="37" y="69"/>
                    <a:pt x="37" y="69"/>
                    <a:pt x="37" y="69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3" y="67"/>
                    <a:pt x="28" y="70"/>
                    <a:pt x="21" y="70"/>
                  </a:cubicBezTo>
                  <a:cubicBezTo>
                    <a:pt x="9" y="70"/>
                    <a:pt x="0" y="60"/>
                    <a:pt x="0" y="46"/>
                  </a:cubicBezTo>
                  <a:cubicBezTo>
                    <a:pt x="0" y="30"/>
                    <a:pt x="10" y="20"/>
                    <a:pt x="22" y="20"/>
                  </a:cubicBezTo>
                  <a:cubicBezTo>
                    <a:pt x="28" y="20"/>
                    <a:pt x="33" y="23"/>
                    <a:pt x="35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0"/>
                    <a:pt x="35" y="0"/>
                    <a:pt x="35" y="0"/>
                  </a:cubicBezTo>
                  <a:lnTo>
                    <a:pt x="4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 userDrawn="1"/>
          </p:nvSpPr>
          <p:spPr bwMode="auto">
            <a:xfrm>
              <a:off x="8675688" y="1047750"/>
              <a:ext cx="73025" cy="84138"/>
            </a:xfrm>
            <a:custGeom>
              <a:avLst/>
              <a:gdLst>
                <a:gd name="T0" fmla="*/ 32 w 44"/>
                <a:gd name="T1" fmla="*/ 20 h 50"/>
                <a:gd name="T2" fmla="*/ 23 w 44"/>
                <a:gd name="T3" fmla="*/ 9 h 50"/>
                <a:gd name="T4" fmla="*/ 12 w 44"/>
                <a:gd name="T5" fmla="*/ 20 h 50"/>
                <a:gd name="T6" fmla="*/ 32 w 44"/>
                <a:gd name="T7" fmla="*/ 20 h 50"/>
                <a:gd name="T8" fmla="*/ 12 w 44"/>
                <a:gd name="T9" fmla="*/ 29 h 50"/>
                <a:gd name="T10" fmla="*/ 26 w 44"/>
                <a:gd name="T11" fmla="*/ 41 h 50"/>
                <a:gd name="T12" fmla="*/ 39 w 44"/>
                <a:gd name="T13" fmla="*/ 39 h 50"/>
                <a:gd name="T14" fmla="*/ 41 w 44"/>
                <a:gd name="T15" fmla="*/ 47 h 50"/>
                <a:gd name="T16" fmla="*/ 24 w 44"/>
                <a:gd name="T17" fmla="*/ 50 h 50"/>
                <a:gd name="T18" fmla="*/ 0 w 44"/>
                <a:gd name="T19" fmla="*/ 26 h 50"/>
                <a:gd name="T20" fmla="*/ 23 w 44"/>
                <a:gd name="T21" fmla="*/ 0 h 50"/>
                <a:gd name="T22" fmla="*/ 44 w 44"/>
                <a:gd name="T23" fmla="*/ 23 h 50"/>
                <a:gd name="T24" fmla="*/ 43 w 44"/>
                <a:gd name="T25" fmla="*/ 29 h 50"/>
                <a:gd name="T26" fmla="*/ 12 w 44"/>
                <a:gd name="T27" fmla="*/ 2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50">
                  <a:moveTo>
                    <a:pt x="32" y="20"/>
                  </a:moveTo>
                  <a:cubicBezTo>
                    <a:pt x="32" y="16"/>
                    <a:pt x="30" y="9"/>
                    <a:pt x="23" y="9"/>
                  </a:cubicBezTo>
                  <a:cubicBezTo>
                    <a:pt x="15" y="9"/>
                    <a:pt x="12" y="15"/>
                    <a:pt x="12" y="20"/>
                  </a:cubicBezTo>
                  <a:lnTo>
                    <a:pt x="32" y="20"/>
                  </a:lnTo>
                  <a:close/>
                  <a:moveTo>
                    <a:pt x="12" y="29"/>
                  </a:moveTo>
                  <a:cubicBezTo>
                    <a:pt x="12" y="37"/>
                    <a:pt x="19" y="41"/>
                    <a:pt x="26" y="41"/>
                  </a:cubicBezTo>
                  <a:cubicBezTo>
                    <a:pt x="32" y="41"/>
                    <a:pt x="36" y="40"/>
                    <a:pt x="39" y="39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37" y="49"/>
                    <a:pt x="31" y="50"/>
                    <a:pt x="24" y="50"/>
                  </a:cubicBezTo>
                  <a:cubicBezTo>
                    <a:pt x="9" y="50"/>
                    <a:pt x="0" y="40"/>
                    <a:pt x="0" y="26"/>
                  </a:cubicBezTo>
                  <a:cubicBezTo>
                    <a:pt x="0" y="13"/>
                    <a:pt x="8" y="0"/>
                    <a:pt x="23" y="0"/>
                  </a:cubicBezTo>
                  <a:cubicBezTo>
                    <a:pt x="39" y="0"/>
                    <a:pt x="44" y="13"/>
                    <a:pt x="44" y="23"/>
                  </a:cubicBezTo>
                  <a:cubicBezTo>
                    <a:pt x="44" y="26"/>
                    <a:pt x="43" y="27"/>
                    <a:pt x="43" y="29"/>
                  </a:cubicBezTo>
                  <a:lnTo>
                    <a:pt x="12" y="2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8761413" y="1047750"/>
              <a:ext cx="119063" cy="82550"/>
            </a:xfrm>
            <a:custGeom>
              <a:avLst/>
              <a:gdLst>
                <a:gd name="T0" fmla="*/ 1 w 71"/>
                <a:gd name="T1" fmla="*/ 16 h 49"/>
                <a:gd name="T2" fmla="*/ 0 w 71"/>
                <a:gd name="T3" fmla="*/ 1 h 49"/>
                <a:gd name="T4" fmla="*/ 10 w 71"/>
                <a:gd name="T5" fmla="*/ 1 h 49"/>
                <a:gd name="T6" fmla="*/ 11 w 71"/>
                <a:gd name="T7" fmla="*/ 8 h 49"/>
                <a:gd name="T8" fmla="*/ 11 w 71"/>
                <a:gd name="T9" fmla="*/ 8 h 49"/>
                <a:gd name="T10" fmla="*/ 26 w 71"/>
                <a:gd name="T11" fmla="*/ 0 h 49"/>
                <a:gd name="T12" fmla="*/ 39 w 71"/>
                <a:gd name="T13" fmla="*/ 9 h 49"/>
                <a:gd name="T14" fmla="*/ 39 w 71"/>
                <a:gd name="T15" fmla="*/ 9 h 49"/>
                <a:gd name="T16" fmla="*/ 45 w 71"/>
                <a:gd name="T17" fmla="*/ 3 h 49"/>
                <a:gd name="T18" fmla="*/ 55 w 71"/>
                <a:gd name="T19" fmla="*/ 0 h 49"/>
                <a:gd name="T20" fmla="*/ 71 w 71"/>
                <a:gd name="T21" fmla="*/ 21 h 49"/>
                <a:gd name="T22" fmla="*/ 71 w 71"/>
                <a:gd name="T23" fmla="*/ 49 h 49"/>
                <a:gd name="T24" fmla="*/ 59 w 71"/>
                <a:gd name="T25" fmla="*/ 49 h 49"/>
                <a:gd name="T26" fmla="*/ 59 w 71"/>
                <a:gd name="T27" fmla="*/ 23 h 49"/>
                <a:gd name="T28" fmla="*/ 50 w 71"/>
                <a:gd name="T29" fmla="*/ 10 h 49"/>
                <a:gd name="T30" fmla="*/ 42 w 71"/>
                <a:gd name="T31" fmla="*/ 16 h 49"/>
                <a:gd name="T32" fmla="*/ 41 w 71"/>
                <a:gd name="T33" fmla="*/ 20 h 49"/>
                <a:gd name="T34" fmla="*/ 41 w 71"/>
                <a:gd name="T35" fmla="*/ 49 h 49"/>
                <a:gd name="T36" fmla="*/ 30 w 71"/>
                <a:gd name="T37" fmla="*/ 49 h 49"/>
                <a:gd name="T38" fmla="*/ 30 w 71"/>
                <a:gd name="T39" fmla="*/ 21 h 49"/>
                <a:gd name="T40" fmla="*/ 22 w 71"/>
                <a:gd name="T41" fmla="*/ 10 h 49"/>
                <a:gd name="T42" fmla="*/ 13 w 71"/>
                <a:gd name="T43" fmla="*/ 17 h 49"/>
                <a:gd name="T44" fmla="*/ 12 w 71"/>
                <a:gd name="T45" fmla="*/ 21 h 49"/>
                <a:gd name="T46" fmla="*/ 12 w 71"/>
                <a:gd name="T47" fmla="*/ 49 h 49"/>
                <a:gd name="T48" fmla="*/ 1 w 71"/>
                <a:gd name="T49" fmla="*/ 49 h 49"/>
                <a:gd name="T50" fmla="*/ 1 w 71"/>
                <a:gd name="T51" fmla="*/ 1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1" h="49">
                  <a:moveTo>
                    <a:pt x="1" y="16"/>
                  </a:moveTo>
                  <a:cubicBezTo>
                    <a:pt x="1" y="10"/>
                    <a:pt x="0" y="6"/>
                    <a:pt x="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4" y="5"/>
                    <a:pt x="18" y="0"/>
                    <a:pt x="26" y="0"/>
                  </a:cubicBezTo>
                  <a:cubicBezTo>
                    <a:pt x="32" y="0"/>
                    <a:pt x="37" y="4"/>
                    <a:pt x="39" y="9"/>
                  </a:cubicBezTo>
                  <a:cubicBezTo>
                    <a:pt x="39" y="9"/>
                    <a:pt x="39" y="9"/>
                    <a:pt x="39" y="9"/>
                  </a:cubicBezTo>
                  <a:cubicBezTo>
                    <a:pt x="41" y="7"/>
                    <a:pt x="43" y="5"/>
                    <a:pt x="45" y="3"/>
                  </a:cubicBezTo>
                  <a:cubicBezTo>
                    <a:pt x="48" y="1"/>
                    <a:pt x="51" y="0"/>
                    <a:pt x="55" y="0"/>
                  </a:cubicBezTo>
                  <a:cubicBezTo>
                    <a:pt x="63" y="0"/>
                    <a:pt x="71" y="6"/>
                    <a:pt x="71" y="21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59" y="49"/>
                    <a:pt x="59" y="49"/>
                    <a:pt x="59" y="49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15"/>
                    <a:pt x="56" y="10"/>
                    <a:pt x="50" y="10"/>
                  </a:cubicBezTo>
                  <a:cubicBezTo>
                    <a:pt x="46" y="10"/>
                    <a:pt x="43" y="13"/>
                    <a:pt x="42" y="16"/>
                  </a:cubicBezTo>
                  <a:cubicBezTo>
                    <a:pt x="42" y="18"/>
                    <a:pt x="41" y="19"/>
                    <a:pt x="41" y="20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30" y="15"/>
                    <a:pt x="27" y="10"/>
                    <a:pt x="22" y="10"/>
                  </a:cubicBezTo>
                  <a:cubicBezTo>
                    <a:pt x="17" y="10"/>
                    <a:pt x="14" y="14"/>
                    <a:pt x="13" y="17"/>
                  </a:cubicBezTo>
                  <a:cubicBezTo>
                    <a:pt x="12" y="18"/>
                    <a:pt x="12" y="20"/>
                    <a:pt x="12" y="21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" y="49"/>
                    <a:pt x="1" y="49"/>
                    <a:pt x="1" y="49"/>
                  </a:cubicBezTo>
                  <a:lnTo>
                    <a:pt x="1" y="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 userDrawn="1"/>
          </p:nvSpPr>
          <p:spPr bwMode="auto">
            <a:xfrm>
              <a:off x="8896350" y="1017588"/>
              <a:ext cx="23813" cy="112713"/>
            </a:xfrm>
            <a:custGeom>
              <a:avLst/>
              <a:gdLst>
                <a:gd name="T0" fmla="*/ 1 w 14"/>
                <a:gd name="T1" fmla="*/ 19 h 67"/>
                <a:gd name="T2" fmla="*/ 13 w 14"/>
                <a:gd name="T3" fmla="*/ 19 h 67"/>
                <a:gd name="T4" fmla="*/ 13 w 14"/>
                <a:gd name="T5" fmla="*/ 67 h 67"/>
                <a:gd name="T6" fmla="*/ 1 w 14"/>
                <a:gd name="T7" fmla="*/ 67 h 67"/>
                <a:gd name="T8" fmla="*/ 1 w 14"/>
                <a:gd name="T9" fmla="*/ 19 h 67"/>
                <a:gd name="T10" fmla="*/ 7 w 14"/>
                <a:gd name="T11" fmla="*/ 13 h 67"/>
                <a:gd name="T12" fmla="*/ 0 w 14"/>
                <a:gd name="T13" fmla="*/ 6 h 67"/>
                <a:gd name="T14" fmla="*/ 7 w 14"/>
                <a:gd name="T15" fmla="*/ 0 h 67"/>
                <a:gd name="T16" fmla="*/ 14 w 14"/>
                <a:gd name="T17" fmla="*/ 6 h 67"/>
                <a:gd name="T18" fmla="*/ 7 w 14"/>
                <a:gd name="T19" fmla="*/ 1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67">
                  <a:moveTo>
                    <a:pt x="1" y="19"/>
                  </a:moveTo>
                  <a:cubicBezTo>
                    <a:pt x="13" y="19"/>
                    <a:pt x="13" y="19"/>
                    <a:pt x="13" y="19"/>
                  </a:cubicBezTo>
                  <a:cubicBezTo>
                    <a:pt x="13" y="67"/>
                    <a:pt x="13" y="67"/>
                    <a:pt x="13" y="67"/>
                  </a:cubicBezTo>
                  <a:cubicBezTo>
                    <a:pt x="1" y="67"/>
                    <a:pt x="1" y="67"/>
                    <a:pt x="1" y="67"/>
                  </a:cubicBezTo>
                  <a:lnTo>
                    <a:pt x="1" y="19"/>
                  </a:lnTo>
                  <a:close/>
                  <a:moveTo>
                    <a:pt x="7" y="13"/>
                  </a:moveTo>
                  <a:cubicBezTo>
                    <a:pt x="3" y="13"/>
                    <a:pt x="0" y="10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6"/>
                  </a:cubicBezTo>
                  <a:cubicBezTo>
                    <a:pt x="14" y="10"/>
                    <a:pt x="11" y="13"/>
                    <a:pt x="7" y="1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Ryhmä 21"/>
          <p:cNvGrpSpPr/>
          <p:nvPr userDrawn="1"/>
        </p:nvGrpSpPr>
        <p:grpSpPr>
          <a:xfrm>
            <a:off x="8206565" y="149226"/>
            <a:ext cx="650908" cy="667059"/>
            <a:chOff x="8070850" y="149225"/>
            <a:chExt cx="774700" cy="809626"/>
          </a:xfrm>
        </p:grpSpPr>
        <p:sp>
          <p:nvSpPr>
            <p:cNvPr id="19" name="Freeform 15"/>
            <p:cNvSpPr>
              <a:spLocks noEditPoints="1"/>
            </p:cNvSpPr>
            <p:nvPr userDrawn="1"/>
          </p:nvSpPr>
          <p:spPr bwMode="auto">
            <a:xfrm>
              <a:off x="8070850" y="344488"/>
              <a:ext cx="774700" cy="614363"/>
            </a:xfrm>
            <a:custGeom>
              <a:avLst/>
              <a:gdLst>
                <a:gd name="T0" fmla="*/ 217 w 464"/>
                <a:gd name="T1" fmla="*/ 181 h 367"/>
                <a:gd name="T2" fmla="*/ 172 w 464"/>
                <a:gd name="T3" fmla="*/ 66 h 367"/>
                <a:gd name="T4" fmla="*/ 115 w 464"/>
                <a:gd name="T5" fmla="*/ 181 h 367"/>
                <a:gd name="T6" fmla="*/ 217 w 464"/>
                <a:gd name="T7" fmla="*/ 181 h 367"/>
                <a:gd name="T8" fmla="*/ 353 w 464"/>
                <a:gd name="T9" fmla="*/ 181 h 367"/>
                <a:gd name="T10" fmla="*/ 308 w 464"/>
                <a:gd name="T11" fmla="*/ 67 h 367"/>
                <a:gd name="T12" fmla="*/ 253 w 464"/>
                <a:gd name="T13" fmla="*/ 181 h 367"/>
                <a:gd name="T14" fmla="*/ 353 w 464"/>
                <a:gd name="T15" fmla="*/ 181 h 367"/>
                <a:gd name="T16" fmla="*/ 233 w 464"/>
                <a:gd name="T17" fmla="*/ 220 h 367"/>
                <a:gd name="T18" fmla="*/ 222 w 464"/>
                <a:gd name="T19" fmla="*/ 243 h 367"/>
                <a:gd name="T20" fmla="*/ 172 w 464"/>
                <a:gd name="T21" fmla="*/ 347 h 367"/>
                <a:gd name="T22" fmla="*/ 165 w 464"/>
                <a:gd name="T23" fmla="*/ 367 h 367"/>
                <a:gd name="T24" fmla="*/ 136 w 464"/>
                <a:gd name="T25" fmla="*/ 367 h 367"/>
                <a:gd name="T26" fmla="*/ 145 w 464"/>
                <a:gd name="T27" fmla="*/ 353 h 367"/>
                <a:gd name="T28" fmla="*/ 164 w 464"/>
                <a:gd name="T29" fmla="*/ 315 h 367"/>
                <a:gd name="T30" fmla="*/ 220 w 464"/>
                <a:gd name="T31" fmla="*/ 199 h 367"/>
                <a:gd name="T32" fmla="*/ 222 w 464"/>
                <a:gd name="T33" fmla="*/ 195 h 367"/>
                <a:gd name="T34" fmla="*/ 218 w 464"/>
                <a:gd name="T35" fmla="*/ 195 h 367"/>
                <a:gd name="T36" fmla="*/ 112 w 464"/>
                <a:gd name="T37" fmla="*/ 195 h 367"/>
                <a:gd name="T38" fmla="*/ 107 w 464"/>
                <a:gd name="T39" fmla="*/ 198 h 367"/>
                <a:gd name="T40" fmla="*/ 34 w 464"/>
                <a:gd name="T41" fmla="*/ 352 h 367"/>
                <a:gd name="T42" fmla="*/ 29 w 464"/>
                <a:gd name="T43" fmla="*/ 367 h 367"/>
                <a:gd name="T44" fmla="*/ 0 w 464"/>
                <a:gd name="T45" fmla="*/ 367 h 367"/>
                <a:gd name="T46" fmla="*/ 8 w 464"/>
                <a:gd name="T47" fmla="*/ 353 h 367"/>
                <a:gd name="T48" fmla="*/ 31 w 464"/>
                <a:gd name="T49" fmla="*/ 307 h 367"/>
                <a:gd name="T50" fmla="*/ 91 w 464"/>
                <a:gd name="T51" fmla="*/ 183 h 367"/>
                <a:gd name="T52" fmla="*/ 174 w 464"/>
                <a:gd name="T53" fmla="*/ 14 h 367"/>
                <a:gd name="T54" fmla="*/ 181 w 464"/>
                <a:gd name="T55" fmla="*/ 0 h 367"/>
                <a:gd name="T56" fmla="*/ 242 w 464"/>
                <a:gd name="T57" fmla="*/ 155 h 367"/>
                <a:gd name="T58" fmla="*/ 317 w 464"/>
                <a:gd name="T59" fmla="*/ 0 h 367"/>
                <a:gd name="T60" fmla="*/ 325 w 464"/>
                <a:gd name="T61" fmla="*/ 18 h 367"/>
                <a:gd name="T62" fmla="*/ 455 w 464"/>
                <a:gd name="T63" fmla="*/ 348 h 367"/>
                <a:gd name="T64" fmla="*/ 464 w 464"/>
                <a:gd name="T65" fmla="*/ 367 h 367"/>
                <a:gd name="T66" fmla="*/ 423 w 464"/>
                <a:gd name="T67" fmla="*/ 367 h 367"/>
                <a:gd name="T68" fmla="*/ 406 w 464"/>
                <a:gd name="T69" fmla="*/ 315 h 367"/>
                <a:gd name="T70" fmla="*/ 360 w 464"/>
                <a:gd name="T71" fmla="*/ 195 h 367"/>
                <a:gd name="T72" fmla="*/ 258 w 464"/>
                <a:gd name="T73" fmla="*/ 195 h 367"/>
                <a:gd name="T74" fmla="*/ 327 w 464"/>
                <a:gd name="T75" fmla="*/ 367 h 367"/>
                <a:gd name="T76" fmla="*/ 286 w 464"/>
                <a:gd name="T77" fmla="*/ 367 h 367"/>
                <a:gd name="T78" fmla="*/ 267 w 464"/>
                <a:gd name="T79" fmla="*/ 309 h 367"/>
                <a:gd name="T80" fmla="*/ 234 w 464"/>
                <a:gd name="T81" fmla="*/ 223 h 367"/>
                <a:gd name="T82" fmla="*/ 233 w 464"/>
                <a:gd name="T83" fmla="*/ 22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64" h="367">
                  <a:moveTo>
                    <a:pt x="217" y="181"/>
                  </a:moveTo>
                  <a:cubicBezTo>
                    <a:pt x="202" y="143"/>
                    <a:pt x="187" y="105"/>
                    <a:pt x="172" y="66"/>
                  </a:cubicBezTo>
                  <a:cubicBezTo>
                    <a:pt x="153" y="105"/>
                    <a:pt x="134" y="143"/>
                    <a:pt x="115" y="181"/>
                  </a:cubicBezTo>
                  <a:lnTo>
                    <a:pt x="217" y="181"/>
                  </a:lnTo>
                  <a:close/>
                  <a:moveTo>
                    <a:pt x="353" y="181"/>
                  </a:moveTo>
                  <a:cubicBezTo>
                    <a:pt x="338" y="143"/>
                    <a:pt x="323" y="105"/>
                    <a:pt x="308" y="67"/>
                  </a:cubicBezTo>
                  <a:cubicBezTo>
                    <a:pt x="300" y="80"/>
                    <a:pt x="252" y="178"/>
                    <a:pt x="253" y="181"/>
                  </a:cubicBezTo>
                  <a:lnTo>
                    <a:pt x="353" y="181"/>
                  </a:lnTo>
                  <a:close/>
                  <a:moveTo>
                    <a:pt x="233" y="220"/>
                  </a:moveTo>
                  <a:cubicBezTo>
                    <a:pt x="229" y="228"/>
                    <a:pt x="225" y="236"/>
                    <a:pt x="222" y="243"/>
                  </a:cubicBezTo>
                  <a:cubicBezTo>
                    <a:pt x="205" y="278"/>
                    <a:pt x="189" y="312"/>
                    <a:pt x="172" y="347"/>
                  </a:cubicBezTo>
                  <a:cubicBezTo>
                    <a:pt x="169" y="353"/>
                    <a:pt x="168" y="360"/>
                    <a:pt x="165" y="367"/>
                  </a:cubicBezTo>
                  <a:cubicBezTo>
                    <a:pt x="136" y="367"/>
                    <a:pt x="136" y="367"/>
                    <a:pt x="136" y="367"/>
                  </a:cubicBezTo>
                  <a:cubicBezTo>
                    <a:pt x="139" y="362"/>
                    <a:pt x="142" y="357"/>
                    <a:pt x="145" y="353"/>
                  </a:cubicBezTo>
                  <a:cubicBezTo>
                    <a:pt x="151" y="340"/>
                    <a:pt x="158" y="327"/>
                    <a:pt x="164" y="315"/>
                  </a:cubicBezTo>
                  <a:cubicBezTo>
                    <a:pt x="183" y="276"/>
                    <a:pt x="202" y="237"/>
                    <a:pt x="220" y="199"/>
                  </a:cubicBezTo>
                  <a:cubicBezTo>
                    <a:pt x="221" y="198"/>
                    <a:pt x="221" y="197"/>
                    <a:pt x="222" y="195"/>
                  </a:cubicBezTo>
                  <a:cubicBezTo>
                    <a:pt x="220" y="195"/>
                    <a:pt x="219" y="195"/>
                    <a:pt x="218" y="195"/>
                  </a:cubicBezTo>
                  <a:cubicBezTo>
                    <a:pt x="183" y="195"/>
                    <a:pt x="147" y="195"/>
                    <a:pt x="112" y="195"/>
                  </a:cubicBezTo>
                  <a:cubicBezTo>
                    <a:pt x="110" y="195"/>
                    <a:pt x="108" y="195"/>
                    <a:pt x="107" y="198"/>
                  </a:cubicBezTo>
                  <a:cubicBezTo>
                    <a:pt x="83" y="249"/>
                    <a:pt x="58" y="300"/>
                    <a:pt x="34" y="352"/>
                  </a:cubicBezTo>
                  <a:cubicBezTo>
                    <a:pt x="31" y="356"/>
                    <a:pt x="31" y="362"/>
                    <a:pt x="29" y="367"/>
                  </a:cubicBezTo>
                  <a:cubicBezTo>
                    <a:pt x="0" y="367"/>
                    <a:pt x="0" y="367"/>
                    <a:pt x="0" y="367"/>
                  </a:cubicBezTo>
                  <a:cubicBezTo>
                    <a:pt x="3" y="362"/>
                    <a:pt x="6" y="358"/>
                    <a:pt x="8" y="353"/>
                  </a:cubicBezTo>
                  <a:cubicBezTo>
                    <a:pt x="16" y="338"/>
                    <a:pt x="23" y="323"/>
                    <a:pt x="31" y="307"/>
                  </a:cubicBezTo>
                  <a:cubicBezTo>
                    <a:pt x="51" y="266"/>
                    <a:pt x="71" y="225"/>
                    <a:pt x="91" y="183"/>
                  </a:cubicBezTo>
                  <a:cubicBezTo>
                    <a:pt x="119" y="127"/>
                    <a:pt x="146" y="70"/>
                    <a:pt x="174" y="14"/>
                  </a:cubicBezTo>
                  <a:cubicBezTo>
                    <a:pt x="176" y="9"/>
                    <a:pt x="178" y="5"/>
                    <a:pt x="181" y="0"/>
                  </a:cubicBezTo>
                  <a:cubicBezTo>
                    <a:pt x="201" y="52"/>
                    <a:pt x="222" y="103"/>
                    <a:pt x="242" y="155"/>
                  </a:cubicBezTo>
                  <a:cubicBezTo>
                    <a:pt x="267" y="103"/>
                    <a:pt x="292" y="52"/>
                    <a:pt x="317" y="0"/>
                  </a:cubicBezTo>
                  <a:cubicBezTo>
                    <a:pt x="320" y="7"/>
                    <a:pt x="323" y="13"/>
                    <a:pt x="325" y="18"/>
                  </a:cubicBezTo>
                  <a:cubicBezTo>
                    <a:pt x="368" y="128"/>
                    <a:pt x="412" y="238"/>
                    <a:pt x="455" y="348"/>
                  </a:cubicBezTo>
                  <a:cubicBezTo>
                    <a:pt x="457" y="354"/>
                    <a:pt x="461" y="360"/>
                    <a:pt x="464" y="367"/>
                  </a:cubicBezTo>
                  <a:cubicBezTo>
                    <a:pt x="423" y="367"/>
                    <a:pt x="423" y="367"/>
                    <a:pt x="423" y="367"/>
                  </a:cubicBezTo>
                  <a:cubicBezTo>
                    <a:pt x="421" y="348"/>
                    <a:pt x="413" y="332"/>
                    <a:pt x="406" y="315"/>
                  </a:cubicBezTo>
                  <a:cubicBezTo>
                    <a:pt x="391" y="275"/>
                    <a:pt x="375" y="235"/>
                    <a:pt x="360" y="195"/>
                  </a:cubicBezTo>
                  <a:cubicBezTo>
                    <a:pt x="258" y="195"/>
                    <a:pt x="258" y="195"/>
                    <a:pt x="258" y="195"/>
                  </a:cubicBezTo>
                  <a:cubicBezTo>
                    <a:pt x="281" y="253"/>
                    <a:pt x="302" y="310"/>
                    <a:pt x="327" y="367"/>
                  </a:cubicBezTo>
                  <a:cubicBezTo>
                    <a:pt x="286" y="367"/>
                    <a:pt x="286" y="367"/>
                    <a:pt x="286" y="367"/>
                  </a:cubicBezTo>
                  <a:cubicBezTo>
                    <a:pt x="284" y="346"/>
                    <a:pt x="274" y="328"/>
                    <a:pt x="267" y="309"/>
                  </a:cubicBezTo>
                  <a:cubicBezTo>
                    <a:pt x="257" y="280"/>
                    <a:pt x="245" y="252"/>
                    <a:pt x="234" y="223"/>
                  </a:cubicBezTo>
                  <a:cubicBezTo>
                    <a:pt x="234" y="222"/>
                    <a:pt x="234" y="222"/>
                    <a:pt x="233" y="22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20" name="Freeform 16"/>
            <p:cNvSpPr>
              <a:spLocks noEditPoints="1"/>
            </p:cNvSpPr>
            <p:nvPr userDrawn="1"/>
          </p:nvSpPr>
          <p:spPr bwMode="auto">
            <a:xfrm>
              <a:off x="8264525" y="149225"/>
              <a:ext cx="206375" cy="157163"/>
            </a:xfrm>
            <a:custGeom>
              <a:avLst/>
              <a:gdLst>
                <a:gd name="T0" fmla="*/ 33 w 124"/>
                <a:gd name="T1" fmla="*/ 45 h 94"/>
                <a:gd name="T2" fmla="*/ 40 w 124"/>
                <a:gd name="T3" fmla="*/ 67 h 94"/>
                <a:gd name="T4" fmla="*/ 84 w 124"/>
                <a:gd name="T5" fmla="*/ 73 h 94"/>
                <a:gd name="T6" fmla="*/ 86 w 124"/>
                <a:gd name="T7" fmla="*/ 20 h 94"/>
                <a:gd name="T8" fmla="*/ 47 w 124"/>
                <a:gd name="T9" fmla="*/ 15 h 94"/>
                <a:gd name="T10" fmla="*/ 33 w 124"/>
                <a:gd name="T11" fmla="*/ 45 h 94"/>
                <a:gd name="T12" fmla="*/ 64 w 124"/>
                <a:gd name="T13" fmla="*/ 0 h 94"/>
                <a:gd name="T14" fmla="*/ 108 w 124"/>
                <a:gd name="T15" fmla="*/ 17 h 94"/>
                <a:gd name="T16" fmla="*/ 106 w 124"/>
                <a:gd name="T17" fmla="*/ 76 h 94"/>
                <a:gd name="T18" fmla="*/ 56 w 124"/>
                <a:gd name="T19" fmla="*/ 92 h 94"/>
                <a:gd name="T20" fmla="*/ 19 w 124"/>
                <a:gd name="T21" fmla="*/ 74 h 94"/>
                <a:gd name="T22" fmla="*/ 25 w 124"/>
                <a:gd name="T23" fmla="*/ 13 h 94"/>
                <a:gd name="T24" fmla="*/ 64 w 124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4" h="94">
                  <a:moveTo>
                    <a:pt x="33" y="45"/>
                  </a:moveTo>
                  <a:cubicBezTo>
                    <a:pt x="33" y="54"/>
                    <a:pt x="35" y="60"/>
                    <a:pt x="40" y="67"/>
                  </a:cubicBezTo>
                  <a:cubicBezTo>
                    <a:pt x="51" y="84"/>
                    <a:pt x="70" y="86"/>
                    <a:pt x="84" y="73"/>
                  </a:cubicBezTo>
                  <a:cubicBezTo>
                    <a:pt x="98" y="58"/>
                    <a:pt x="99" y="35"/>
                    <a:pt x="86" y="20"/>
                  </a:cubicBezTo>
                  <a:cubicBezTo>
                    <a:pt x="76" y="8"/>
                    <a:pt x="60" y="6"/>
                    <a:pt x="47" y="15"/>
                  </a:cubicBezTo>
                  <a:cubicBezTo>
                    <a:pt x="37" y="22"/>
                    <a:pt x="33" y="33"/>
                    <a:pt x="33" y="45"/>
                  </a:cubicBezTo>
                  <a:moveTo>
                    <a:pt x="64" y="0"/>
                  </a:moveTo>
                  <a:cubicBezTo>
                    <a:pt x="81" y="0"/>
                    <a:pt x="96" y="5"/>
                    <a:pt x="108" y="17"/>
                  </a:cubicBezTo>
                  <a:cubicBezTo>
                    <a:pt x="124" y="35"/>
                    <a:pt x="123" y="60"/>
                    <a:pt x="106" y="76"/>
                  </a:cubicBezTo>
                  <a:cubicBezTo>
                    <a:pt x="92" y="89"/>
                    <a:pt x="75" y="94"/>
                    <a:pt x="56" y="92"/>
                  </a:cubicBezTo>
                  <a:cubicBezTo>
                    <a:pt x="42" y="90"/>
                    <a:pt x="29" y="85"/>
                    <a:pt x="19" y="74"/>
                  </a:cubicBezTo>
                  <a:cubicBezTo>
                    <a:pt x="0" y="54"/>
                    <a:pt x="6" y="27"/>
                    <a:pt x="25" y="13"/>
                  </a:cubicBezTo>
                  <a:cubicBezTo>
                    <a:pt x="36" y="4"/>
                    <a:pt x="49" y="0"/>
                    <a:pt x="64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7813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2" r:id="rId4"/>
    <p:sldLayoutId id="2147483664" r:id="rId5"/>
    <p:sldLayoutId id="2147483653" r:id="rId6"/>
    <p:sldLayoutId id="2147483665" r:id="rId7"/>
    <p:sldLayoutId id="2147483654" r:id="rId8"/>
    <p:sldLayoutId id="2147483660" r:id="rId9"/>
    <p:sldLayoutId id="2147483655" r:id="rId10"/>
    <p:sldLayoutId id="2147483663" r:id="rId11"/>
    <p:sldLayoutId id="2147483651" r:id="rId12"/>
    <p:sldLayoutId id="2147483657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2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926F7-67F7-25D6-9984-1A36136525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6024" y="98000"/>
            <a:ext cx="7988424" cy="2846139"/>
          </a:xfrm>
        </p:spPr>
        <p:txBody>
          <a:bodyPr/>
          <a:lstStyle/>
          <a:p>
            <a:br>
              <a:rPr lang="en-FI"/>
            </a:br>
            <a:br>
              <a:rPr lang="en-FI"/>
            </a:br>
            <a:br>
              <a:rPr lang="en-FI"/>
            </a:br>
            <a:r>
              <a:rPr lang="en-FI"/>
              <a:t>Student Xperience</a:t>
            </a:r>
            <a:br>
              <a:rPr lang="en-FI"/>
            </a:b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50EA1-E75F-A8FA-A7E1-A663687F2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6024" y="3363837"/>
            <a:ext cx="6116216" cy="833693"/>
          </a:xfrm>
        </p:spPr>
        <p:txBody>
          <a:bodyPr>
            <a:normAutofit/>
          </a:bodyPr>
          <a:lstStyle/>
          <a:p>
            <a:r>
              <a:rPr lang="en-GB"/>
              <a:t>t</a:t>
            </a:r>
            <a:r>
              <a:rPr lang="en-FI"/>
              <a:t>homas.westerholm@abo.fi</a:t>
            </a:r>
          </a:p>
          <a:p>
            <a:r>
              <a:rPr lang="en-FI"/>
              <a:t>8.9.2023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F2B7E0-C900-A905-F464-86C343751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1</a:t>
            </a:fld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4405D6-E6C9-0E27-758A-043AA9952A4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5C87BEB-9CA9-4AD8-86A8-6B38C1E08731}" type="datetime1">
              <a:rPr lang="fi-FI" smtClean="0"/>
              <a:t>8.9.2023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704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15F01-8531-1B98-673B-9A45FEAE6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DF0F9-2096-7C3E-4132-80478C4BF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sz="1800"/>
              <a:t>Too many (unstandardized) diferrent, nonsynchronized interaction channels</a:t>
            </a:r>
          </a:p>
          <a:p>
            <a:r>
              <a:rPr lang="en-FI" sz="1800"/>
              <a:t>Challenging to navigate and to find needed information</a:t>
            </a:r>
          </a:p>
          <a:p>
            <a:r>
              <a:rPr lang="en-FI" sz="1800"/>
              <a:t>Utilizing opportunities for personalized learning </a:t>
            </a:r>
          </a:p>
          <a:p>
            <a:r>
              <a:rPr lang="en-FI" sz="1800"/>
              <a:t>Understanding student retaining</a:t>
            </a:r>
          </a:p>
          <a:p>
            <a:r>
              <a:rPr lang="en-FI" sz="1800"/>
              <a:t>Data not utilized holistically</a:t>
            </a:r>
          </a:p>
          <a:p>
            <a:r>
              <a:rPr lang="en-FI" sz="1800"/>
              <a:t>Manual processes</a:t>
            </a:r>
          </a:p>
          <a:p>
            <a:endParaRPr lang="en-FI" sz="18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EBD80-1D31-8391-301E-E7F552643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8EEC-F5A9-406D-903C-278F01291F41}" type="datetime1">
              <a:rPr lang="fi-FI" smtClean="0"/>
              <a:t>8.9.2023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CD325B-F780-9F36-D54E-69F8354A7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084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1ACD9-2725-E5E5-A15A-4EDD5DF61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A626-3ED0-406C-8FE6-B5E9CC4E7C1D}" type="datetime1">
              <a:rPr lang="fi-FI" smtClean="0"/>
              <a:t>8.9.2023</a:t>
            </a:fld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E1276F-5DC4-A2A2-FE7B-F9DD0A575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3</a:t>
            </a:fld>
            <a:endParaRPr lang="fi-FI"/>
          </a:p>
        </p:txBody>
      </p:sp>
      <p:pic>
        <p:nvPicPr>
          <p:cNvPr id="1026" name="Picture 2" descr="Tools and Insights for Reimagining Your Student Experience - brightspot  strategy">
            <a:extLst>
              <a:ext uri="{FF2B5EF4-FFF2-40B4-BE49-F238E27FC236}">
                <a16:creationId xmlns:a16="http://schemas.microsoft.com/office/drawing/2014/main" id="{E08B8CE7-18B3-5CA3-28DB-0AAF9413A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94" y="102393"/>
            <a:ext cx="7472363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00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C50BD-71C6-9F7C-74B6-2BB1BABD5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B8382-8FC5-C6CB-BAB5-8DFD3AF5B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sz="1600"/>
              <a:t>A</a:t>
            </a:r>
            <a:r>
              <a:rPr lang="en-GB" sz="1600"/>
              <a:t>n</a:t>
            </a:r>
            <a:r>
              <a:rPr lang="en-FI" sz="1600"/>
              <a:t>alyze Åbo Akademi’s student experience. Select parts for deeper investigation </a:t>
            </a:r>
          </a:p>
          <a:p>
            <a:r>
              <a:rPr lang="en-FI" sz="1600"/>
              <a:t>Demonstrate through a demo what next gen student experience could/should be</a:t>
            </a:r>
          </a:p>
          <a:p>
            <a:r>
              <a:rPr lang="en-FI" sz="1600"/>
              <a:t>And possibly: Demonstrate how automation and data analysis could support improving student experience</a:t>
            </a:r>
          </a:p>
          <a:p>
            <a:pPr marL="0" indent="0">
              <a:buNone/>
            </a:pPr>
            <a:endParaRPr lang="en-FI" sz="16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4CE22-CCAF-6EA4-DC60-26421EA01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8EEC-F5A9-406D-903C-278F01291F41}" type="datetime1">
              <a:rPr lang="fi-FI" smtClean="0"/>
              <a:t>8.9.2023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2576C0-63ED-CCDA-053D-0DC7CD6D1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352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010D42-C6F1-8D80-5B5C-52C52D7C9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F11D-0844-407E-B836-9565FD7EF85A}" type="datetime1">
              <a:rPr lang="fi-FI" smtClean="0"/>
              <a:t>8.9.2023</a:t>
            </a:fld>
            <a:endParaRPr lang="fi-FI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953F6D7-797B-96D2-E9ED-A60619064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5</a:t>
            </a:fld>
            <a:endParaRPr lang="fi-FI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1251D0D-B89E-74A0-5078-B8AAC767D2EE}"/>
              </a:ext>
            </a:extLst>
          </p:cNvPr>
          <p:cNvSpPr txBox="1">
            <a:spLocks/>
          </p:cNvSpPr>
          <p:nvPr/>
        </p:nvSpPr>
        <p:spPr>
          <a:xfrm>
            <a:off x="616024" y="98000"/>
            <a:ext cx="7988424" cy="284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endParaRPr lang="en-FI" sz="5400">
              <a:solidFill>
                <a:schemeClr val="bg1"/>
              </a:solidFill>
            </a:endParaRPr>
          </a:p>
          <a:p>
            <a:endParaRPr lang="en-FI" sz="5400">
              <a:solidFill>
                <a:schemeClr val="bg1"/>
              </a:solidFill>
            </a:endParaRPr>
          </a:p>
          <a:p>
            <a:r>
              <a:rPr lang="en-FI" sz="5400">
                <a:solidFill>
                  <a:schemeClr val="bg1"/>
                </a:solidFill>
              </a:rPr>
              <a:t>Xm Predictor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3029826-AAA6-3E9F-BD59-0BBC89A43407}"/>
              </a:ext>
            </a:extLst>
          </p:cNvPr>
          <p:cNvSpPr txBox="1">
            <a:spLocks/>
          </p:cNvSpPr>
          <p:nvPr/>
        </p:nvSpPr>
        <p:spPr>
          <a:xfrm>
            <a:off x="302516" y="3372546"/>
            <a:ext cx="6116216" cy="83369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schemeClr val="bg1"/>
                </a:solidFill>
              </a:rPr>
              <a:t>t</a:t>
            </a:r>
            <a:r>
              <a:rPr lang="en-FI">
                <a:solidFill>
                  <a:schemeClr val="bg1"/>
                </a:solidFill>
              </a:rPr>
              <a:t>homas.westerholm@abo.fi</a:t>
            </a:r>
          </a:p>
          <a:p>
            <a:r>
              <a:rPr lang="en-FI">
                <a:solidFill>
                  <a:schemeClr val="bg1"/>
                </a:solidFill>
              </a:rPr>
              <a:t>8.9.2023</a:t>
            </a:r>
          </a:p>
        </p:txBody>
      </p:sp>
    </p:spTree>
    <p:extLst>
      <p:ext uri="{BB962C8B-B14F-4D97-AF65-F5344CB8AC3E}">
        <p14:creationId xmlns:p14="http://schemas.microsoft.com/office/powerpoint/2010/main" val="128270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C2839-61B5-AD7A-0D53-472B3ECCD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CECB5-A01E-B653-25FC-55024141A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sz="1600"/>
              <a:t>A major part of the university’s finance is based on produced Bachelor and M</a:t>
            </a:r>
            <a:r>
              <a:rPr lang="en-GB" sz="1600"/>
              <a:t>a</a:t>
            </a:r>
            <a:r>
              <a:rPr lang="en-FI" sz="1600"/>
              <a:t>sters degrees</a:t>
            </a:r>
          </a:p>
          <a:p>
            <a:r>
              <a:rPr lang="en-FI" sz="1600"/>
              <a:t>A lot of data is available, but currently it is analyzed in silos. Manually.</a:t>
            </a:r>
          </a:p>
          <a:p>
            <a:r>
              <a:rPr lang="en-FI" sz="1600"/>
              <a:t>Data not easily available for analyzing on lower levels in the organization</a:t>
            </a:r>
          </a:p>
          <a:p>
            <a:r>
              <a:rPr lang="en-FI" sz="1600"/>
              <a:t>Exam predictions mainly based on gut feeling</a:t>
            </a:r>
          </a:p>
          <a:p>
            <a:r>
              <a:rPr lang="en-FI" sz="1600">
                <a:sym typeface="Wingdings" pitchFamily="2" charset="2"/>
              </a:rPr>
              <a:t> </a:t>
            </a:r>
            <a:r>
              <a:rPr lang="en-FI" sz="1600"/>
              <a:t>Poor input for financial planning</a:t>
            </a:r>
          </a:p>
          <a:p>
            <a:endParaRPr lang="en-FI" sz="16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B7E3E-EC30-5186-1417-551534E91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8EEC-F5A9-406D-903C-278F01291F41}" type="datetime1">
              <a:rPr lang="fi-FI" smtClean="0"/>
              <a:t>8.9.2023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39615D-7A9A-BC7A-F668-1CBD7EA1B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2082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2B57544-F4A0-CFC6-422D-685A11A3DA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" y="995566"/>
            <a:ext cx="7772400" cy="26447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08A124B-B8DC-4C07-3764-D3A0082BC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8316"/>
            <a:ext cx="8229600" cy="857250"/>
          </a:xfrm>
        </p:spPr>
        <p:txBody>
          <a:bodyPr anchor="ctr">
            <a:normAutofit/>
          </a:bodyPr>
          <a:lstStyle/>
          <a:p>
            <a:r>
              <a:rPr lang="en-FI" sz="3600"/>
              <a:t>Trend och prognos: LH och HH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77D96-F314-B423-6F08-01F5CCA7D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7</a:t>
            </a:fld>
            <a:endParaRPr lang="fi-FI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F12AAD-0E1A-553B-DE24-F6D15485E410}"/>
              </a:ext>
            </a:extLst>
          </p:cNvPr>
          <p:cNvSpPr/>
          <p:nvPr/>
        </p:nvSpPr>
        <p:spPr>
          <a:xfrm>
            <a:off x="457200" y="995566"/>
            <a:ext cx="3691890" cy="5017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FI" b="1">
                <a:solidFill>
                  <a:schemeClr val="bg1">
                    <a:lumMod val="65000"/>
                  </a:schemeClr>
                </a:solidFill>
              </a:rPr>
              <a:t>Mål, utfall och progonos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2C65B6A-1A1D-35E7-56AD-4C03B1AAE6D6}"/>
              </a:ext>
            </a:extLst>
          </p:cNvPr>
          <p:cNvSpPr/>
          <p:nvPr/>
        </p:nvSpPr>
        <p:spPr>
          <a:xfrm>
            <a:off x="4399050" y="986873"/>
            <a:ext cx="3032758" cy="5104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FI" b="1">
                <a:solidFill>
                  <a:schemeClr val="bg1">
                    <a:lumMod val="65000"/>
                  </a:schemeClr>
                </a:solidFill>
              </a:rPr>
              <a:t>3 års rullande medeltal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A1B8E3-55A2-8773-C962-C96D1452B5D4}"/>
              </a:ext>
            </a:extLst>
          </p:cNvPr>
          <p:cNvSpPr txBox="1"/>
          <p:nvPr/>
        </p:nvSpPr>
        <p:spPr>
          <a:xfrm>
            <a:off x="3627119" y="1603455"/>
            <a:ext cx="48006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600">
                <a:solidFill>
                  <a:srgbClr val="8FAADD"/>
                </a:solidFill>
              </a:rPr>
              <a:t>Mål LH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4248E0-5A7F-903E-143B-707398FD71E0}"/>
              </a:ext>
            </a:extLst>
          </p:cNvPr>
          <p:cNvSpPr txBox="1"/>
          <p:nvPr/>
        </p:nvSpPr>
        <p:spPr>
          <a:xfrm>
            <a:off x="3609518" y="1981517"/>
            <a:ext cx="54983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600">
                <a:solidFill>
                  <a:srgbClr val="4D728E"/>
                </a:solidFill>
              </a:rPr>
              <a:t>Mål HH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A51195-2160-5E95-A9AA-29CD6187277A}"/>
              </a:ext>
            </a:extLst>
          </p:cNvPr>
          <p:cNvSpPr txBox="1"/>
          <p:nvPr/>
        </p:nvSpPr>
        <p:spPr>
          <a:xfrm>
            <a:off x="3875277" y="2805055"/>
            <a:ext cx="7775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600">
                <a:solidFill>
                  <a:srgbClr val="4D728E"/>
                </a:solidFill>
              </a:rPr>
              <a:t>HH prognos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68F24B-7FA8-08BA-4455-CBFA7F6B0645}"/>
              </a:ext>
            </a:extLst>
          </p:cNvPr>
          <p:cNvSpPr txBox="1"/>
          <p:nvPr/>
        </p:nvSpPr>
        <p:spPr>
          <a:xfrm>
            <a:off x="3878846" y="3114025"/>
            <a:ext cx="7775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600">
                <a:solidFill>
                  <a:srgbClr val="8FAADD"/>
                </a:solidFill>
              </a:rPr>
              <a:t>LH prognos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899FB8-E9AD-382C-332E-42BA1CF2D926}"/>
              </a:ext>
            </a:extLst>
          </p:cNvPr>
          <p:cNvSpPr txBox="1"/>
          <p:nvPr/>
        </p:nvSpPr>
        <p:spPr>
          <a:xfrm>
            <a:off x="825678" y="2708780"/>
            <a:ext cx="7775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600">
                <a:solidFill>
                  <a:srgbClr val="8FAADD"/>
                </a:solidFill>
              </a:rPr>
              <a:t>LH trend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B4F637-386A-50C2-5295-8F53FEFD1994}"/>
              </a:ext>
            </a:extLst>
          </p:cNvPr>
          <p:cNvSpPr txBox="1"/>
          <p:nvPr/>
        </p:nvSpPr>
        <p:spPr>
          <a:xfrm>
            <a:off x="813486" y="2169914"/>
            <a:ext cx="7775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600">
                <a:solidFill>
                  <a:srgbClr val="4D728E"/>
                </a:solidFill>
              </a:rPr>
              <a:t>HH trend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E9403C-5CCB-1C2F-9B43-5C6B20FB36D3}"/>
              </a:ext>
            </a:extLst>
          </p:cNvPr>
          <p:cNvSpPr txBox="1"/>
          <p:nvPr/>
        </p:nvSpPr>
        <p:spPr>
          <a:xfrm>
            <a:off x="6253822" y="2565374"/>
            <a:ext cx="7775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600">
                <a:solidFill>
                  <a:srgbClr val="8FAADD"/>
                </a:solidFill>
              </a:rPr>
              <a:t>LH trend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13814B4-A335-217E-4465-1EDD9233BEBC}"/>
              </a:ext>
            </a:extLst>
          </p:cNvPr>
          <p:cNvSpPr txBox="1"/>
          <p:nvPr/>
        </p:nvSpPr>
        <p:spPr>
          <a:xfrm>
            <a:off x="6253822" y="2420586"/>
            <a:ext cx="7775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600">
                <a:solidFill>
                  <a:srgbClr val="4D728E"/>
                </a:solidFill>
              </a:rPr>
              <a:t>HH trend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0D9892C-FF30-1191-DBD7-BFBA5735CB31}"/>
              </a:ext>
            </a:extLst>
          </p:cNvPr>
          <p:cNvSpPr txBox="1"/>
          <p:nvPr/>
        </p:nvSpPr>
        <p:spPr>
          <a:xfrm>
            <a:off x="7775104" y="2646583"/>
            <a:ext cx="7775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600">
                <a:solidFill>
                  <a:srgbClr val="4D728E"/>
                </a:solidFill>
              </a:rPr>
              <a:t>HH prognos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36F21F9-A90D-2AAD-0F71-2DD81A59CECF}"/>
              </a:ext>
            </a:extLst>
          </p:cNvPr>
          <p:cNvSpPr txBox="1"/>
          <p:nvPr/>
        </p:nvSpPr>
        <p:spPr>
          <a:xfrm>
            <a:off x="7765788" y="2833658"/>
            <a:ext cx="7775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600">
                <a:solidFill>
                  <a:srgbClr val="8FAADD"/>
                </a:solidFill>
              </a:rPr>
              <a:t>LH prognos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95F8E10-6F16-000C-EA0D-36AC6BDA1D1D}"/>
              </a:ext>
            </a:extLst>
          </p:cNvPr>
          <p:cNvSpPr/>
          <p:nvPr/>
        </p:nvSpPr>
        <p:spPr>
          <a:xfrm>
            <a:off x="3311318" y="2805055"/>
            <a:ext cx="45719" cy="88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468E7DF-A23B-C0FD-082C-868A1E02BA69}"/>
              </a:ext>
            </a:extLst>
          </p:cNvPr>
          <p:cNvSpPr/>
          <p:nvPr/>
        </p:nvSpPr>
        <p:spPr>
          <a:xfrm>
            <a:off x="3311318" y="2921407"/>
            <a:ext cx="45719" cy="88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FCF1524-5D7B-705C-4CDF-EBF77C4CEC50}"/>
              </a:ext>
            </a:extLst>
          </p:cNvPr>
          <p:cNvSpPr/>
          <p:nvPr/>
        </p:nvSpPr>
        <p:spPr>
          <a:xfrm>
            <a:off x="3468196" y="3009179"/>
            <a:ext cx="45719" cy="88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E76E121-21F4-974F-8B26-77996C88C668}"/>
              </a:ext>
            </a:extLst>
          </p:cNvPr>
          <p:cNvSpPr/>
          <p:nvPr/>
        </p:nvSpPr>
        <p:spPr>
          <a:xfrm>
            <a:off x="3470508" y="2808644"/>
            <a:ext cx="45719" cy="88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F3FEF71-7733-6B2F-3A2E-1B1CE679BC54}"/>
              </a:ext>
            </a:extLst>
          </p:cNvPr>
          <p:cNvSpPr/>
          <p:nvPr/>
        </p:nvSpPr>
        <p:spPr>
          <a:xfrm>
            <a:off x="3784764" y="2872206"/>
            <a:ext cx="45719" cy="88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77593A7-BDAF-0D00-D572-C36860AE2480}"/>
              </a:ext>
            </a:extLst>
          </p:cNvPr>
          <p:cNvSpPr/>
          <p:nvPr/>
        </p:nvSpPr>
        <p:spPr>
          <a:xfrm>
            <a:off x="3628216" y="2841863"/>
            <a:ext cx="45719" cy="88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938CD13-FBF7-E532-AFFB-9CB9B17CBFD7}"/>
              </a:ext>
            </a:extLst>
          </p:cNvPr>
          <p:cNvSpPr/>
          <p:nvPr/>
        </p:nvSpPr>
        <p:spPr>
          <a:xfrm>
            <a:off x="3628216" y="3043905"/>
            <a:ext cx="45719" cy="88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249B38E-2CF5-C1B7-0182-60F9D50E4AB9}"/>
              </a:ext>
            </a:extLst>
          </p:cNvPr>
          <p:cNvSpPr/>
          <p:nvPr/>
        </p:nvSpPr>
        <p:spPr>
          <a:xfrm>
            <a:off x="3784764" y="3121260"/>
            <a:ext cx="45719" cy="88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0296DBC-2F35-E138-E3A7-7936398CEBAF}"/>
              </a:ext>
            </a:extLst>
          </p:cNvPr>
          <p:cNvSpPr txBox="1"/>
          <p:nvPr/>
        </p:nvSpPr>
        <p:spPr>
          <a:xfrm>
            <a:off x="7517788" y="1610771"/>
            <a:ext cx="48006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600">
                <a:solidFill>
                  <a:srgbClr val="8FAADD"/>
                </a:solidFill>
              </a:rPr>
              <a:t>Mål LH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94329F0-C8A7-001D-C2FD-5D4AA759EEF6}"/>
              </a:ext>
            </a:extLst>
          </p:cNvPr>
          <p:cNvSpPr txBox="1"/>
          <p:nvPr/>
        </p:nvSpPr>
        <p:spPr>
          <a:xfrm>
            <a:off x="7500187" y="1988833"/>
            <a:ext cx="54983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600">
                <a:solidFill>
                  <a:srgbClr val="4D728E"/>
                </a:solidFill>
              </a:rPr>
              <a:t>Mål HH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65121A7-A63B-4DD6-E155-9A1D6C160EA1}"/>
              </a:ext>
            </a:extLst>
          </p:cNvPr>
          <p:cNvSpPr/>
          <p:nvPr/>
        </p:nvSpPr>
        <p:spPr>
          <a:xfrm>
            <a:off x="7391130" y="2571750"/>
            <a:ext cx="45719" cy="88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A040AC2-A0ED-6E16-41F3-706FEC2100BF}"/>
              </a:ext>
            </a:extLst>
          </p:cNvPr>
          <p:cNvSpPr/>
          <p:nvPr/>
        </p:nvSpPr>
        <p:spPr>
          <a:xfrm>
            <a:off x="7542008" y="2635693"/>
            <a:ext cx="45719" cy="88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1006146-8FAE-3775-C27C-AAB55637EA85}"/>
              </a:ext>
            </a:extLst>
          </p:cNvPr>
          <p:cNvSpPr/>
          <p:nvPr/>
        </p:nvSpPr>
        <p:spPr>
          <a:xfrm>
            <a:off x="7692886" y="2675562"/>
            <a:ext cx="45719" cy="88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710BB55-A583-C912-E4A0-CCBB159E62DD}"/>
              </a:ext>
            </a:extLst>
          </p:cNvPr>
          <p:cNvSpPr/>
          <p:nvPr/>
        </p:nvSpPr>
        <p:spPr>
          <a:xfrm>
            <a:off x="7245807" y="2532323"/>
            <a:ext cx="45719" cy="88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9286392-2212-6AD7-B382-180064D6AA26}"/>
              </a:ext>
            </a:extLst>
          </p:cNvPr>
          <p:cNvSpPr/>
          <p:nvPr/>
        </p:nvSpPr>
        <p:spPr>
          <a:xfrm>
            <a:off x="7244872" y="2763953"/>
            <a:ext cx="45719" cy="88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DAD464-7A76-54D7-BD9A-4A4091BBD744}"/>
              </a:ext>
            </a:extLst>
          </p:cNvPr>
          <p:cNvSpPr/>
          <p:nvPr/>
        </p:nvSpPr>
        <p:spPr>
          <a:xfrm>
            <a:off x="7391130" y="2779401"/>
            <a:ext cx="45719" cy="88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5B776AF-E7C0-ECE9-9052-BFE07A4AE671}"/>
              </a:ext>
            </a:extLst>
          </p:cNvPr>
          <p:cNvSpPr/>
          <p:nvPr/>
        </p:nvSpPr>
        <p:spPr>
          <a:xfrm>
            <a:off x="7537398" y="2818528"/>
            <a:ext cx="45719" cy="88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816095D-FF95-697A-8310-AD3B1BAE53AE}"/>
              </a:ext>
            </a:extLst>
          </p:cNvPr>
          <p:cNvSpPr/>
          <p:nvPr/>
        </p:nvSpPr>
        <p:spPr>
          <a:xfrm>
            <a:off x="7692885" y="2849249"/>
            <a:ext cx="45719" cy="88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760FC29-5078-530C-1583-BFB55390142D}"/>
              </a:ext>
            </a:extLst>
          </p:cNvPr>
          <p:cNvSpPr txBox="1"/>
          <p:nvPr/>
        </p:nvSpPr>
        <p:spPr>
          <a:xfrm>
            <a:off x="1004526" y="3818083"/>
            <a:ext cx="41452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800"/>
              <a:t>LH = lägre högskole examen</a:t>
            </a:r>
          </a:p>
          <a:p>
            <a:r>
              <a:rPr lang="en-FI" sz="800"/>
              <a:t>HH = högre högskole examen</a:t>
            </a:r>
          </a:p>
          <a:p>
            <a:endParaRPr lang="en-FI" sz="800"/>
          </a:p>
          <a:p>
            <a:r>
              <a:rPr lang="en-FI" sz="800"/>
              <a:t>2019-2022 = årligt utfall</a:t>
            </a:r>
          </a:p>
          <a:p>
            <a:r>
              <a:rPr lang="en-FI" sz="800"/>
              <a:t>2023P = prognos för 2023</a:t>
            </a:r>
          </a:p>
          <a:p>
            <a:endParaRPr lang="en-FI" sz="800"/>
          </a:p>
          <a:p>
            <a:r>
              <a:rPr lang="en-FI" sz="800"/>
              <a:t>Prognosmodellen baserar sej på de tre tidigare årens examinationsprofil, genomströmningens utveckling samt utvecklingen av antalet inskrivna studerande (prognosmodell 20230510).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95A1D4D-B6D5-5661-53F1-565D0475E101}"/>
              </a:ext>
            </a:extLst>
          </p:cNvPr>
          <p:cNvSpPr/>
          <p:nvPr/>
        </p:nvSpPr>
        <p:spPr>
          <a:xfrm>
            <a:off x="3390764" y="2350837"/>
            <a:ext cx="1184651" cy="1482900"/>
          </a:xfrm>
          <a:prstGeom prst="ellipse">
            <a:avLst/>
          </a:prstGeom>
          <a:noFill/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91D7B7A-D8EC-78D2-6AD7-C797A4653DE1}"/>
              </a:ext>
            </a:extLst>
          </p:cNvPr>
          <p:cNvSpPr/>
          <p:nvPr/>
        </p:nvSpPr>
        <p:spPr>
          <a:xfrm>
            <a:off x="7290591" y="2184541"/>
            <a:ext cx="1184651" cy="1482900"/>
          </a:xfrm>
          <a:prstGeom prst="ellipse">
            <a:avLst/>
          </a:prstGeom>
          <a:noFill/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9909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1DC2A-1F19-AFBE-5783-35D1BC5F0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Goal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FC5E31-24E9-0986-4E89-861BEDF44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sz="1600"/>
              <a:t>Build a model to predict exam production based on student enrolment, study progress and examination history. Analyze other data utilization to improve the model.</a:t>
            </a:r>
          </a:p>
          <a:p>
            <a:r>
              <a:rPr lang="en-FI" sz="1600"/>
              <a:t>Test and demonstrate the model on real data, on selected degree programs</a:t>
            </a:r>
          </a:p>
          <a:p>
            <a:r>
              <a:rPr lang="en-FI" sz="1600"/>
              <a:t>Build an interface targeting different usergroups</a:t>
            </a:r>
          </a:p>
          <a:p>
            <a:r>
              <a:rPr lang="en-FI" sz="1600"/>
              <a:t>Possibly: What would a personal prediction give the student themselves?</a:t>
            </a:r>
          </a:p>
          <a:p>
            <a:endParaRPr lang="en-FI" sz="160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591832-2838-B793-3C54-79FF75B7C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A626-3ED0-406C-8FE6-B5E9CC4E7C1D}" type="datetime1">
              <a:rPr lang="fi-FI" smtClean="0"/>
              <a:t>8.9.2023</a:t>
            </a:fld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B19636-3893-3037-D62C-B37AEAAE7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608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åboAkademi">
      <a:dk1>
        <a:sysClr val="windowText" lastClr="000000"/>
      </a:dk1>
      <a:lt1>
        <a:sysClr val="window" lastClr="FFFFFF"/>
      </a:lt1>
      <a:dk2>
        <a:srgbClr val="E4032E"/>
      </a:dk2>
      <a:lt2>
        <a:srgbClr val="C1BCBF"/>
      </a:lt2>
      <a:accent1>
        <a:srgbClr val="003366"/>
      </a:accent1>
      <a:accent2>
        <a:srgbClr val="E4032E"/>
      </a:accent2>
      <a:accent3>
        <a:srgbClr val="FFD300"/>
      </a:accent3>
      <a:accent4>
        <a:srgbClr val="64C2CB"/>
      </a:accent4>
      <a:accent5>
        <a:srgbClr val="003366"/>
      </a:accent5>
      <a:accent6>
        <a:srgbClr val="C1BCBF"/>
      </a:accent6>
      <a:hlink>
        <a:srgbClr val="003366"/>
      </a:hlink>
      <a:folHlink>
        <a:srgbClr val="0033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671B0D8B4B1A4494CFCD9DB1A66748" ma:contentTypeVersion="6" ma:contentTypeDescription="Create a new document." ma:contentTypeScope="" ma:versionID="be2780fdc34ecab191c047384a61618b">
  <xsd:schema xmlns:xsd="http://www.w3.org/2001/XMLSchema" xmlns:xs="http://www.w3.org/2001/XMLSchema" xmlns:p="http://schemas.microsoft.com/office/2006/metadata/properties" xmlns:ns2="34ce18ab-36a2-4964-93f2-217d22a62536" xmlns:ns3="60bf22c7-8948-41f0-845d-e733e44e24e1" targetNamespace="http://schemas.microsoft.com/office/2006/metadata/properties" ma:root="true" ma:fieldsID="42e73cc1a2a16f6f4befc81d779d8deb" ns2:_="" ns3:_="">
    <xsd:import namespace="34ce18ab-36a2-4964-93f2-217d22a62536"/>
    <xsd:import namespace="60bf22c7-8948-41f0-845d-e733e44e24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ce18ab-36a2-4964-93f2-217d22a625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f22c7-8948-41f0-845d-e733e44e24e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2DABED-34FF-4BDE-BB80-960F745AB8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8A9903-3282-4A1E-B452-0F3ACB524D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ce18ab-36a2-4964-93f2-217d22a62536"/>
    <ds:schemaRef ds:uri="60bf22c7-8948-41f0-845d-e733e44e24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D9A3F27-750B-43C0-B097-7D58EA2AADCE}">
  <ds:schemaRefs>
    <ds:schemaRef ds:uri="c3a67fee-a0b4-4fb3-9ca9-c3e1bb9a09c3"/>
    <ds:schemaRef ds:uri="cc94dbd5-2317-43bc-9aba-d9b2409e547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203252</TotalTime>
  <Words>316</Words>
  <Application>Microsoft Macintosh PowerPoint</Application>
  <PresentationFormat>On-screen Show (16:9)</PresentationFormat>
  <Paragraphs>68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Century Gothic</vt:lpstr>
      <vt:lpstr>Office-teema</vt:lpstr>
      <vt:lpstr>   Student Xperience </vt:lpstr>
      <vt:lpstr>Problem</vt:lpstr>
      <vt:lpstr>PowerPoint Presentation</vt:lpstr>
      <vt:lpstr>Goal</vt:lpstr>
      <vt:lpstr>PowerPoint Presentation</vt:lpstr>
      <vt:lpstr>Problem</vt:lpstr>
      <vt:lpstr>Trend och prognos: LH och HH</vt:lpstr>
      <vt:lpstr>Goal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jattai</dc:creator>
  <cp:lastModifiedBy>Microsoft Office User</cp:lastModifiedBy>
  <cp:revision>182</cp:revision>
  <cp:lastPrinted>2023-05-03T10:55:43Z</cp:lastPrinted>
  <dcterms:created xsi:type="dcterms:W3CDTF">2018-07-19T06:40:04Z</dcterms:created>
  <dcterms:modified xsi:type="dcterms:W3CDTF">2023-09-08T06:26:47Z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0x0101009D671B0D8B4B1A4494CFCD9DB1A66748</vt:lpwstr>
  </property>
</Properties>
</file>