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ec11121d9d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ec11121d9d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ec11121d9d_2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ec11121d9d_2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ec11121d9d_0_1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ec11121d9d_0_1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c11121d9d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ec11121d9d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ec11121d9d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ec11121d9d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mailto:ynikolae@abo.fi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Robots and Norms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5" name="Google Shape;55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7900" y="514037"/>
            <a:ext cx="8042349" cy="4115426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testing one or two research hypotheses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Social Robots for long-term interaction</a:t>
            </a:r>
            <a:endParaRPr/>
          </a:p>
        </p:txBody>
      </p:sp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514037"/>
            <a:ext cx="8042349" cy="4115426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Have to understand the rules in society which can differ between contexts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How we teach robots? How we design interaction?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Are there good solutions to connect textual info and physical environment?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The problem (not yet a task)	</a:t>
            </a:r>
            <a:endParaRPr/>
          </a:p>
        </p:txBody>
      </p:sp>
      <p:pic>
        <p:nvPicPr>
          <p:cNvPr id="69" name="Google Shape;69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514037"/>
            <a:ext cx="8042349" cy="4115426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Do they UNDERSTAND words? (verbal representations of orientations in space: previous research, test of one trick, are there any working solutions?)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 sz="1200"/>
              <a:t>An example of current experimental research:</a:t>
            </a:r>
            <a:r>
              <a:rPr lang="ru"/>
              <a:t> </a:t>
            </a:r>
            <a:r>
              <a:rPr lang="ru" sz="120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Heikkilä, P., Lammi, H., Niemelä, M., Belhassein, K., Sarthou, G., Tammela, A., ... &amp; Alami, R. (2019, November). </a:t>
            </a:r>
            <a:r>
              <a:rPr b="1" lang="ru" sz="120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Should a robot guide like a human?</a:t>
            </a:r>
            <a:r>
              <a:rPr lang="ru" sz="120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A qualitative four-phase study of a shopping mall robot. In </a:t>
            </a:r>
            <a:r>
              <a:rPr i="1" lang="ru" sz="120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International Conference on Social Robotics</a:t>
            </a:r>
            <a:r>
              <a:rPr lang="ru" sz="1200">
                <a:solidFill>
                  <a:srgbClr val="222222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 (pp. 548-557). Springer, Cham</a:t>
            </a:r>
            <a:r>
              <a:rPr lang="ru" sz="1100">
                <a:solidFill>
                  <a:srgbClr val="222222"/>
                </a:solidFill>
                <a:highlight>
                  <a:srgbClr val="FFFFFF"/>
                </a:highlight>
              </a:rPr>
              <a:t>.</a:t>
            </a:r>
            <a:endParaRPr sz="19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Research on Sociality in Robots</a:t>
            </a:r>
            <a:endParaRPr/>
          </a:p>
        </p:txBody>
      </p:sp>
      <p:pic>
        <p:nvPicPr>
          <p:cNvPr id="76" name="Google Shape;76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514037"/>
            <a:ext cx="8042349" cy="4115426"/>
          </a:xfrm>
          <a:prstGeom prst="rect">
            <a:avLst/>
          </a:prstGeom>
          <a:noFill/>
          <a:ln>
            <a:noFill/>
          </a:ln>
        </p:spPr>
      </p:pic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152375"/>
            <a:ext cx="49341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>
                <a:solidFill>
                  <a:schemeClr val="dk1"/>
                </a:solidFill>
              </a:rPr>
              <a:t>ethics</a:t>
            </a:r>
            <a:endParaRPr sz="19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>
                <a:solidFill>
                  <a:schemeClr val="dk1"/>
                </a:solidFill>
              </a:rPr>
              <a:t>anthropomorphism</a:t>
            </a:r>
            <a:endParaRPr sz="19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>
                <a:solidFill>
                  <a:schemeClr val="dk1"/>
                </a:solidFill>
              </a:rPr>
              <a:t>design</a:t>
            </a:r>
            <a:endParaRPr sz="19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>
                <a:solidFill>
                  <a:schemeClr val="dk1"/>
                </a:solidFill>
              </a:rPr>
              <a:t>technology acceptance model</a:t>
            </a:r>
            <a:endParaRPr sz="19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</a:endParaRPr>
          </a:p>
        </p:txBody>
      </p:sp>
      <p:sp>
        <p:nvSpPr>
          <p:cNvPr id="78" name="Google Shape;78;p16"/>
          <p:cNvSpPr txBox="1"/>
          <p:nvPr/>
        </p:nvSpPr>
        <p:spPr>
          <a:xfrm>
            <a:off x="5844600" y="375675"/>
            <a:ext cx="3135000" cy="4193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>
                <a:solidFill>
                  <a:schemeClr val="dk1"/>
                </a:solidFill>
              </a:rPr>
              <a:t>My trajectory:</a:t>
            </a:r>
            <a:endParaRPr sz="1900">
              <a:solidFill>
                <a:schemeClr val="dk1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</a:endParaRPr>
          </a:p>
          <a:p>
            <a:pPr indent="-3492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ru" sz="1900">
                <a:solidFill>
                  <a:schemeClr val="dk1"/>
                </a:solidFill>
              </a:rPr>
              <a:t>long-term interaction</a:t>
            </a:r>
            <a:endParaRPr sz="1900">
              <a:solidFill>
                <a:schemeClr val="dk1"/>
              </a:solidFill>
            </a:endParaRPr>
          </a:p>
          <a:p>
            <a:pPr indent="-3492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ru" sz="1900">
                <a:solidFill>
                  <a:schemeClr val="dk1"/>
                </a:solidFill>
              </a:rPr>
              <a:t>gamified sociality</a:t>
            </a:r>
            <a:endParaRPr sz="1900">
              <a:solidFill>
                <a:schemeClr val="dk1"/>
              </a:solidFill>
            </a:endParaRPr>
          </a:p>
          <a:p>
            <a:pPr indent="-3492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ru" sz="1900">
                <a:solidFill>
                  <a:schemeClr val="dk1"/>
                </a:solidFill>
              </a:rPr>
              <a:t>roles for robots</a:t>
            </a:r>
            <a:endParaRPr sz="1900">
              <a:solidFill>
                <a:schemeClr val="dk1"/>
              </a:solidFill>
            </a:endParaRPr>
          </a:p>
          <a:p>
            <a:pPr indent="-3492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ru" sz="1900">
                <a:solidFill>
                  <a:schemeClr val="dk1"/>
                </a:solidFill>
              </a:rPr>
              <a:t>…</a:t>
            </a:r>
            <a:endParaRPr sz="1900">
              <a:solidFill>
                <a:schemeClr val="dk1"/>
              </a:solidFill>
            </a:endParaRPr>
          </a:p>
          <a:p>
            <a:pPr indent="-3492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ru" sz="1900">
                <a:solidFill>
                  <a:schemeClr val="dk1"/>
                </a:solidFill>
              </a:rPr>
              <a:t>gaps in theory </a:t>
            </a:r>
            <a:endParaRPr sz="1900">
              <a:solidFill>
                <a:schemeClr val="dk1"/>
              </a:solidFill>
            </a:endParaRPr>
          </a:p>
          <a:p>
            <a:pPr indent="-3492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ru" sz="1900">
                <a:solidFill>
                  <a:schemeClr val="dk1"/>
                </a:solidFill>
              </a:rPr>
              <a:t>search for reliable models of context</a:t>
            </a:r>
            <a:endParaRPr sz="1900">
              <a:solidFill>
                <a:schemeClr val="dk1"/>
              </a:solidFill>
            </a:endParaRPr>
          </a:p>
          <a:p>
            <a:pPr indent="-3492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Char char="●"/>
            </a:pPr>
            <a:r>
              <a:rPr lang="ru" sz="1900">
                <a:solidFill>
                  <a:schemeClr val="dk1"/>
                </a:solidFill>
              </a:rPr>
              <a:t>are robots good in taking particular roles?</a:t>
            </a:r>
            <a:endParaRPr sz="1900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</a:endParaRPr>
          </a:p>
        </p:txBody>
      </p:sp>
      <p:sp>
        <p:nvSpPr>
          <p:cNvPr id="79" name="Google Shape;79;p16"/>
          <p:cNvSpPr txBox="1"/>
          <p:nvPr/>
        </p:nvSpPr>
        <p:spPr>
          <a:xfrm>
            <a:off x="2249950" y="3181975"/>
            <a:ext cx="3376500" cy="1062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 sz="1900">
                <a:solidFill>
                  <a:schemeClr val="dk1"/>
                </a:solidFill>
              </a:rPr>
              <a:t>Can we tell them about their roles in every given physical environment?</a:t>
            </a:r>
            <a:endParaRPr sz="19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My background</a:t>
            </a:r>
            <a:endParaRPr/>
          </a:p>
        </p:txBody>
      </p:sp>
      <p:sp>
        <p:nvSpPr>
          <p:cNvPr id="85" name="Google Shape;85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psychoanalysis, theatre and perception of art as topics of private interests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(what we see when we see what we see? who is showing and why? where?)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marketing, business strategy, therefore social science as academic background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symbolic representation as fascinating model for social facts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social constructivism as outdated theory ^.^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IS theory methodology epistemology for a gap in social robotics research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social engineering as conventional term for DESIGN (specifically in interaction)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Me as a customer (my expectation)</a:t>
            </a:r>
            <a:endParaRPr/>
          </a:p>
        </p:txBody>
      </p:sp>
      <p:sp>
        <p:nvSpPr>
          <p:cNvPr id="91" name="Google Shape;91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NLP team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strong marketing to share and exchange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and for nostalgic feeling (before the 2009 crisis markets blossomed?)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not clear can it be a company with own product or a solution for some Toyota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ru"/>
              <a:t>or at least a sample solution for your portfolio </a:t>
            </a:r>
            <a:endParaRPr/>
          </a:p>
          <a:p>
            <a:pPr indent="0" lvl="0" marL="0" rtl="0" algn="r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r">
              <a:spcBef>
                <a:spcPts val="1200"/>
              </a:spcBef>
              <a:spcAft>
                <a:spcPts val="1200"/>
              </a:spcAft>
              <a:buNone/>
            </a:pPr>
            <a:r>
              <a:rPr lang="ru"/>
              <a:t>let’s arrange a zoom call! </a:t>
            </a:r>
            <a:r>
              <a:rPr lang="ru" u="sng">
                <a:solidFill>
                  <a:schemeClr val="hlink"/>
                </a:solidFill>
                <a:hlinkClick r:id="rId3"/>
              </a:rPr>
              <a:t>ynikolae@abo.fi</a:t>
            </a:r>
            <a:r>
              <a:rPr lang="ru"/>
              <a:t> Julia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